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74" r:id="rId2"/>
    <p:sldId id="310" r:id="rId3"/>
    <p:sldId id="276" r:id="rId4"/>
    <p:sldId id="260" r:id="rId5"/>
    <p:sldId id="277" r:id="rId6"/>
    <p:sldId id="308" r:id="rId7"/>
    <p:sldId id="309" r:id="rId8"/>
    <p:sldId id="311" r:id="rId9"/>
    <p:sldId id="306" r:id="rId10"/>
    <p:sldId id="314" r:id="rId11"/>
    <p:sldId id="313" r:id="rId12"/>
    <p:sldId id="312" r:id="rId13"/>
    <p:sldId id="316" r:id="rId14"/>
    <p:sldId id="279" r:id="rId15"/>
    <p:sldId id="360" r:id="rId16"/>
    <p:sldId id="361" r:id="rId17"/>
    <p:sldId id="362" r:id="rId18"/>
    <p:sldId id="363" r:id="rId19"/>
    <p:sldId id="285" r:id="rId20"/>
    <p:sldId id="305" r:id="rId21"/>
    <p:sldId id="304" r:id="rId22"/>
    <p:sldId id="365" r:id="rId23"/>
    <p:sldId id="366" r:id="rId24"/>
    <p:sldId id="367" r:id="rId25"/>
    <p:sldId id="368" r:id="rId26"/>
    <p:sldId id="369" r:id="rId27"/>
    <p:sldId id="370" r:id="rId28"/>
    <p:sldId id="371" r:id="rId29"/>
    <p:sldId id="372" r:id="rId30"/>
    <p:sldId id="373" r:id="rId31"/>
    <p:sldId id="374" r:id="rId32"/>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88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61" autoAdjust="0"/>
    <p:restoredTop sz="72040" autoAdjust="0"/>
  </p:normalViewPr>
  <p:slideViewPr>
    <p:cSldViewPr>
      <p:cViewPr varScale="1">
        <p:scale>
          <a:sx n="67" d="100"/>
          <a:sy n="67" d="100"/>
        </p:scale>
        <p:origin x="1176" y="180"/>
      </p:cViewPr>
      <p:guideLst>
        <p:guide orient="horz" pos="2160"/>
        <p:guide pos="2880"/>
      </p:guideLst>
    </p:cSldViewPr>
  </p:slideViewPr>
  <p:outlineViewPr>
    <p:cViewPr>
      <p:scale>
        <a:sx n="33" d="100"/>
        <a:sy n="33" d="100"/>
      </p:scale>
      <p:origin x="0" y="1200"/>
    </p:cViewPr>
  </p:outlineViewPr>
  <p:notesTextViewPr>
    <p:cViewPr>
      <p:scale>
        <a:sx n="1" d="1"/>
        <a:sy n="1" d="1"/>
      </p:scale>
      <p:origin x="0" y="0"/>
    </p:cViewPr>
  </p:notesTextViewPr>
  <p:sorterViewPr>
    <p:cViewPr>
      <p:scale>
        <a:sx n="110" d="100"/>
        <a:sy n="110" d="100"/>
      </p:scale>
      <p:origin x="0" y="-519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63485A-EB53-4B22-AD1C-8DBEB7BEB8D9}" type="datetimeFigureOut">
              <a:rPr lang="sv-SE" smtClean="0"/>
              <a:pPr/>
              <a:t>2019-03-13</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DB0AFF-15F1-4614-9FA9-5B811E2B9527}" type="slidenum">
              <a:rPr lang="sv-SE" smtClean="0"/>
              <a:pPr/>
              <a:t>‹#›</a:t>
            </a:fld>
            <a:endParaRPr lang="sv-S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b="0" dirty="0" err="1"/>
              <a:t>EasyPP</a:t>
            </a:r>
            <a:r>
              <a:rPr lang="en-GB" b="0" dirty="0"/>
              <a:t> helps your client and you to produce and submit all six types of Partnership Profiles (PPs): Business Offers (BOs), Business Requests (BRs), Technology Offers (TOs), Technology Requests (TRs), Research &amp; Development Request (RDRs), and Short Requests (SRs). You work with your client in the same document and PPs are submitted directly to EEN's database (POD) without any cut and paste. Clients don't need a password or to be registered. </a:t>
            </a:r>
          </a:p>
          <a:p>
            <a:endParaRPr lang="en-GB" b="0" dirty="0"/>
          </a:p>
          <a:p>
            <a:r>
              <a:rPr lang="en-GB" b="0" dirty="0"/>
              <a:t>EasyEOI will allow you to edit and send Expression of Interests (EOIs) to your clients who easily can register if they accept or reject it and how they would like to proceed. Likewise, a summary of accepted EOIs can be sent to the client to update collaboration status. </a:t>
            </a:r>
          </a:p>
          <a:p>
            <a:endParaRPr lang="sv-SE" b="0" dirty="0"/>
          </a:p>
        </p:txBody>
      </p:sp>
      <p:sp>
        <p:nvSpPr>
          <p:cNvPr id="4" name="Platshållare för bildnummer 3"/>
          <p:cNvSpPr>
            <a:spLocks noGrp="1"/>
          </p:cNvSpPr>
          <p:nvPr>
            <p:ph type="sldNum" sz="quarter" idx="10"/>
          </p:nvPr>
        </p:nvSpPr>
        <p:spPr/>
        <p:txBody>
          <a:bodyPr/>
          <a:lstStyle/>
          <a:p>
            <a:fld id="{C7DB0AFF-15F1-4614-9FA9-5B811E2B9527}" type="slidenum">
              <a:rPr lang="sv-SE" smtClean="0"/>
              <a:pPr/>
              <a:t>1</a:t>
            </a:fld>
            <a:endParaRPr lang="sv-S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C7DB0AFF-15F1-4614-9FA9-5B811E2B9527}" type="slidenum">
              <a:rPr lang="sv-SE" smtClean="0"/>
              <a:pPr/>
              <a:t>10</a:t>
            </a:fld>
            <a:endParaRPr lang="sv-S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C7DB0AFF-15F1-4614-9FA9-5B811E2B9527}" type="slidenum">
              <a:rPr lang="sv-SE" smtClean="0"/>
              <a:pPr/>
              <a:t>11</a:t>
            </a:fld>
            <a:endParaRPr lang="sv-S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C7DB0AFF-15F1-4614-9FA9-5B811E2B9527}" type="slidenum">
              <a:rPr lang="sv-SE" smtClean="0"/>
              <a:pPr/>
              <a:t>12</a:t>
            </a:fld>
            <a:endParaRPr lang="sv-S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C7DB0AFF-15F1-4614-9FA9-5B811E2B9527}" type="slidenum">
              <a:rPr lang="sv-SE" smtClean="0"/>
              <a:pPr/>
              <a:t>13</a:t>
            </a:fld>
            <a:endParaRPr lang="sv-S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C7DB0AFF-15F1-4614-9FA9-5B811E2B9527}" type="slidenum">
              <a:rPr lang="sv-SE" smtClean="0"/>
              <a:pPr/>
              <a:t>14</a:t>
            </a:fld>
            <a:endParaRPr lang="sv-S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b="0" dirty="0"/>
          </a:p>
        </p:txBody>
      </p:sp>
      <p:sp>
        <p:nvSpPr>
          <p:cNvPr id="4" name="Platshållare för bildnummer 3"/>
          <p:cNvSpPr>
            <a:spLocks noGrp="1"/>
          </p:cNvSpPr>
          <p:nvPr>
            <p:ph type="sldNum" sz="quarter" idx="10"/>
          </p:nvPr>
        </p:nvSpPr>
        <p:spPr/>
        <p:txBody>
          <a:bodyPr/>
          <a:lstStyle/>
          <a:p>
            <a:fld id="{C7DB0AFF-15F1-4614-9FA9-5B811E2B9527}" type="slidenum">
              <a:rPr lang="sv-SE" smtClean="0"/>
              <a:pPr/>
              <a:t>15</a:t>
            </a:fld>
            <a:endParaRPr lang="sv-S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C7DB0AFF-15F1-4614-9FA9-5B811E2B9527}" type="slidenum">
              <a:rPr lang="sv-SE" smtClean="0"/>
              <a:pPr/>
              <a:t>16</a:t>
            </a:fld>
            <a:endParaRPr lang="sv-S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C7DB0AFF-15F1-4614-9FA9-5B811E2B9527}" type="slidenum">
              <a:rPr lang="sv-SE" smtClean="0"/>
              <a:pPr/>
              <a:t>17</a:t>
            </a:fld>
            <a:endParaRPr lang="sv-S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C7DB0AFF-15F1-4614-9FA9-5B811E2B9527}" type="slidenum">
              <a:rPr lang="sv-SE" smtClean="0"/>
              <a:pPr/>
              <a:t>18</a:t>
            </a:fld>
            <a:endParaRPr lang="sv-S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C7DB0AFF-15F1-4614-9FA9-5B811E2B9527}" type="slidenum">
              <a:rPr lang="sv-SE" smtClean="0"/>
              <a:pPr/>
              <a:t>19</a:t>
            </a:fld>
            <a:endParaRPr lang="sv-SE"/>
          </a:p>
        </p:txBody>
      </p:sp>
    </p:spTree>
    <p:extLst>
      <p:ext uri="{BB962C8B-B14F-4D97-AF65-F5344CB8AC3E}">
        <p14:creationId xmlns:p14="http://schemas.microsoft.com/office/powerpoint/2010/main" val="2135308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C7DB0AFF-15F1-4614-9FA9-5B811E2B9527}" type="slidenum">
              <a:rPr lang="sv-SE" smtClean="0"/>
              <a:pPr/>
              <a:t>2</a:t>
            </a:fld>
            <a:endParaRPr lang="sv-S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C7DB0AFF-15F1-4614-9FA9-5B811E2B9527}" type="slidenum">
              <a:rPr lang="sv-SE" smtClean="0"/>
              <a:pPr/>
              <a:t>20</a:t>
            </a:fld>
            <a:endParaRPr lang="sv-SE"/>
          </a:p>
        </p:txBody>
      </p:sp>
    </p:spTree>
    <p:extLst>
      <p:ext uri="{BB962C8B-B14F-4D97-AF65-F5344CB8AC3E}">
        <p14:creationId xmlns:p14="http://schemas.microsoft.com/office/powerpoint/2010/main" val="174716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C7DB0AFF-15F1-4614-9FA9-5B811E2B9527}" type="slidenum">
              <a:rPr lang="sv-SE" smtClean="0"/>
              <a:pPr/>
              <a:t>21</a:t>
            </a:fld>
            <a:endParaRPr lang="sv-SE"/>
          </a:p>
        </p:txBody>
      </p:sp>
    </p:spTree>
    <p:extLst>
      <p:ext uri="{BB962C8B-B14F-4D97-AF65-F5344CB8AC3E}">
        <p14:creationId xmlns:p14="http://schemas.microsoft.com/office/powerpoint/2010/main" val="2044040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C7DB0AFF-15F1-4614-9FA9-5B811E2B9527}" type="slidenum">
              <a:rPr lang="sv-SE" smtClean="0"/>
              <a:pPr/>
              <a:t>22</a:t>
            </a:fld>
            <a:endParaRPr lang="sv-SE"/>
          </a:p>
        </p:txBody>
      </p:sp>
    </p:spTree>
    <p:extLst>
      <p:ext uri="{BB962C8B-B14F-4D97-AF65-F5344CB8AC3E}">
        <p14:creationId xmlns:p14="http://schemas.microsoft.com/office/powerpoint/2010/main" val="2030423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C7DB0AFF-15F1-4614-9FA9-5B811E2B9527}" type="slidenum">
              <a:rPr lang="sv-SE" smtClean="0"/>
              <a:pPr/>
              <a:t>23</a:t>
            </a:fld>
            <a:endParaRPr lang="sv-S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C7DB0AFF-15F1-4614-9FA9-5B811E2B9527}" type="slidenum">
              <a:rPr lang="sv-SE" smtClean="0"/>
              <a:pPr/>
              <a:t>24</a:t>
            </a:fld>
            <a:endParaRPr lang="sv-S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C7DB0AFF-15F1-4614-9FA9-5B811E2B9527}" type="slidenum">
              <a:rPr lang="sv-SE" smtClean="0"/>
              <a:pPr/>
              <a:t>25</a:t>
            </a:fld>
            <a:endParaRPr lang="sv-S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C7DB0AFF-15F1-4614-9FA9-5B811E2B9527}" type="slidenum">
              <a:rPr lang="sv-SE" smtClean="0"/>
              <a:pPr/>
              <a:t>26</a:t>
            </a:fld>
            <a:endParaRPr lang="sv-S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C7DB0AFF-15F1-4614-9FA9-5B811E2B9527}" type="slidenum">
              <a:rPr lang="sv-SE" smtClean="0"/>
              <a:pPr/>
              <a:t>27</a:t>
            </a:fld>
            <a:endParaRPr lang="sv-S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C7DB0AFF-15F1-4614-9FA9-5B811E2B9527}" type="slidenum">
              <a:rPr lang="sv-SE" smtClean="0"/>
              <a:pPr/>
              <a:t>28</a:t>
            </a:fld>
            <a:endParaRPr lang="sv-SE"/>
          </a:p>
        </p:txBody>
      </p:sp>
    </p:spTree>
    <p:extLst>
      <p:ext uri="{BB962C8B-B14F-4D97-AF65-F5344CB8AC3E}">
        <p14:creationId xmlns:p14="http://schemas.microsoft.com/office/powerpoint/2010/main" val="10779347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C7DB0AFF-15F1-4614-9FA9-5B811E2B9527}" type="slidenum">
              <a:rPr lang="sv-SE" smtClean="0"/>
              <a:pPr/>
              <a:t>29</a:t>
            </a:fld>
            <a:endParaRPr lang="sv-SE"/>
          </a:p>
        </p:txBody>
      </p:sp>
    </p:spTree>
    <p:extLst>
      <p:ext uri="{BB962C8B-B14F-4D97-AF65-F5344CB8AC3E}">
        <p14:creationId xmlns:p14="http://schemas.microsoft.com/office/powerpoint/2010/main" val="1334743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b="0" dirty="0"/>
          </a:p>
        </p:txBody>
      </p:sp>
      <p:sp>
        <p:nvSpPr>
          <p:cNvPr id="4" name="Platshållare för bildnummer 3"/>
          <p:cNvSpPr>
            <a:spLocks noGrp="1"/>
          </p:cNvSpPr>
          <p:nvPr>
            <p:ph type="sldNum" sz="quarter" idx="10"/>
          </p:nvPr>
        </p:nvSpPr>
        <p:spPr/>
        <p:txBody>
          <a:bodyPr/>
          <a:lstStyle/>
          <a:p>
            <a:fld id="{C7DB0AFF-15F1-4614-9FA9-5B811E2B9527}" type="slidenum">
              <a:rPr lang="sv-SE" smtClean="0"/>
              <a:pPr/>
              <a:t>3</a:t>
            </a:fld>
            <a:endParaRPr lang="sv-S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C7DB0AFF-15F1-4614-9FA9-5B811E2B9527}" type="slidenum">
              <a:rPr lang="sv-SE" smtClean="0"/>
              <a:pPr/>
              <a:t>30</a:t>
            </a:fld>
            <a:endParaRPr lang="sv-SE"/>
          </a:p>
        </p:txBody>
      </p:sp>
    </p:spTree>
    <p:extLst>
      <p:ext uri="{BB962C8B-B14F-4D97-AF65-F5344CB8AC3E}">
        <p14:creationId xmlns:p14="http://schemas.microsoft.com/office/powerpoint/2010/main" val="39149302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C7DB0AFF-15F1-4614-9FA9-5B811E2B9527}" type="slidenum">
              <a:rPr lang="sv-SE" smtClean="0"/>
              <a:pPr/>
              <a:t>31</a:t>
            </a:fld>
            <a:endParaRPr lang="sv-S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C7DB0AFF-15F1-4614-9FA9-5B811E2B9527}" type="slidenum">
              <a:rPr lang="sv-SE" smtClean="0"/>
              <a:pPr/>
              <a:t>4</a:t>
            </a:fld>
            <a:endParaRPr lang="sv-S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C7DB0AFF-15F1-4614-9FA9-5B811E2B9527}" type="slidenum">
              <a:rPr lang="sv-SE" smtClean="0"/>
              <a:pPr/>
              <a:t>5</a:t>
            </a:fld>
            <a:endParaRPr lang="sv-S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C7DB0AFF-15F1-4614-9FA9-5B811E2B9527}" type="slidenum">
              <a:rPr lang="sv-SE" smtClean="0"/>
              <a:pPr/>
              <a:t>6</a:t>
            </a:fld>
            <a:endParaRPr lang="sv-S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C7DB0AFF-15F1-4614-9FA9-5B811E2B9527}" type="slidenum">
              <a:rPr lang="sv-SE" smtClean="0"/>
              <a:pPr/>
              <a:t>7</a:t>
            </a:fld>
            <a:endParaRPr lang="sv-S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C7DB0AFF-15F1-4614-9FA9-5B811E2B9527}" type="slidenum">
              <a:rPr lang="sv-SE" smtClean="0"/>
              <a:pPr/>
              <a:t>8</a:t>
            </a:fld>
            <a:endParaRPr lang="sv-S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C7DB0AFF-15F1-4614-9FA9-5B811E2B9527}" type="slidenum">
              <a:rPr lang="sv-SE" smtClean="0"/>
              <a:pPr/>
              <a:t>9</a:t>
            </a:fld>
            <a:endParaRPr lang="sv-S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0" i="0" baseline="0">
                <a:latin typeface="Blogger Sans"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aseline="0">
                <a:latin typeface="Myriad Pro"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baseline="0">
                <a:latin typeface="Myriad Pro"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aseline="0">
                <a:latin typeface="Myriad Pro Light" charset="0"/>
              </a:defRPr>
            </a:lvl1pPr>
            <a:lvl2pPr>
              <a:defRPr sz="2800" baseline="0">
                <a:latin typeface="Myriad Pro Light" charset="0"/>
              </a:defRPr>
            </a:lvl2pPr>
            <a:lvl3pPr>
              <a:defRPr sz="2400" baseline="0">
                <a:latin typeface="Myriad Pro Light" charset="0"/>
              </a:defRPr>
            </a:lvl3pPr>
            <a:lvl4pPr>
              <a:defRPr sz="2000" baseline="0">
                <a:latin typeface="Myriad Pro Light" charset="0"/>
              </a:defRPr>
            </a:lvl4pPr>
            <a:lvl5pPr>
              <a:defRPr sz="2000" baseline="0">
                <a:latin typeface="Myriad Pro Light"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aseline="0">
                <a:latin typeface="Myriad Pro"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0" i="0" baseline="0">
                <a:latin typeface="Blogger Sans"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latin typeface="Myriad Pro Light"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514475"/>
            <a:ext cx="7772400" cy="552450"/>
          </a:xfrm>
          <a:prstGeom prst="rect">
            <a:avLst/>
          </a:prstGeom>
        </p:spPr>
        <p:txBody>
          <a:bodyPr/>
          <a:lstStyle>
            <a:lvl1pPr>
              <a:defRPr b="0" i="0" baseline="0">
                <a:latin typeface="Blogger Sans"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2514600"/>
            <a:ext cx="7772400" cy="3429000"/>
          </a:xfrm>
          <a:prstGeom prst="rect">
            <a:avLst/>
          </a:prstGeom>
        </p:spPr>
        <p:txBody>
          <a:bodyPr vert="eaVert"/>
          <a:lstStyle>
            <a:lvl1pPr>
              <a:defRPr baseline="0">
                <a:latin typeface="Myriad Pro Light" charset="0"/>
              </a:defRPr>
            </a:lvl1pPr>
            <a:lvl2pPr>
              <a:defRPr baseline="0">
                <a:latin typeface="Myriad Pro Light" charset="0"/>
              </a:defRPr>
            </a:lvl2pPr>
            <a:lvl3pPr>
              <a:defRPr baseline="0">
                <a:latin typeface="Myriad Pro Light" charset="0"/>
              </a:defRPr>
            </a:lvl3pPr>
            <a:lvl4pPr>
              <a:defRPr baseline="0">
                <a:latin typeface="Myriad Pro Light" charset="0"/>
              </a:defRPr>
            </a:lvl4pPr>
            <a:lvl5pPr>
              <a:defRPr baseline="0">
                <a:latin typeface="Myriad Pr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724400"/>
          </a:xfrm>
          <a:prstGeom prst="rect">
            <a:avLst/>
          </a:prstGeom>
        </p:spPr>
        <p:txBody>
          <a:bodyPr vert="eaVert"/>
          <a:lstStyle>
            <a:lvl1pPr>
              <a:defRPr b="0" i="0" baseline="0">
                <a:latin typeface="Blogger Sans"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1219200"/>
            <a:ext cx="5676900" cy="4724400"/>
          </a:xfrm>
          <a:prstGeom prst="rect">
            <a:avLst/>
          </a:prstGeom>
        </p:spPr>
        <p:txBody>
          <a:bodyPr vert="eaVert"/>
          <a:lstStyle>
            <a:lvl1pPr>
              <a:defRPr baseline="0">
                <a:latin typeface="Myriad Pro Light" charset="0"/>
              </a:defRPr>
            </a:lvl1pPr>
            <a:lvl2pPr>
              <a:defRPr baseline="0">
                <a:latin typeface="Myriad Pro Light" charset="0"/>
              </a:defRPr>
            </a:lvl2pPr>
            <a:lvl3pPr>
              <a:defRPr baseline="0">
                <a:latin typeface="Myriad Pro Light" charset="0"/>
              </a:defRPr>
            </a:lvl3pPr>
            <a:lvl4pPr>
              <a:defRPr baseline="0">
                <a:latin typeface="Myriad Pro Light" charset="0"/>
              </a:defRPr>
            </a:lvl4pPr>
            <a:lvl5pPr>
              <a:defRPr baseline="0">
                <a:latin typeface="Myriad Pr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19200"/>
            <a:ext cx="7772400" cy="1143000"/>
          </a:xfrm>
          <a:prstGeom prst="rect">
            <a:avLst/>
          </a:prstGeom>
        </p:spPr>
        <p:txBody>
          <a:bodyPr/>
          <a:lstStyle>
            <a:lvl1pPr>
              <a:defRPr b="0" i="0" baseline="0">
                <a:latin typeface="Blogger Sans" charset="0"/>
              </a:defRPr>
            </a:lvl1pPr>
          </a:lstStyle>
          <a:p>
            <a:r>
              <a:rPr lang="en-US" dirty="0"/>
              <a:t>Click to edit Master title style</a:t>
            </a:r>
          </a:p>
        </p:txBody>
      </p:sp>
      <p:sp>
        <p:nvSpPr>
          <p:cNvPr id="3" name="Text Placeholder 2"/>
          <p:cNvSpPr>
            <a:spLocks noGrp="1"/>
          </p:cNvSpPr>
          <p:nvPr>
            <p:ph type="body" sz="half" idx="1"/>
          </p:nvPr>
        </p:nvSpPr>
        <p:spPr>
          <a:xfrm>
            <a:off x="685800" y="2514600"/>
            <a:ext cx="3810000" cy="3429000"/>
          </a:xfrm>
          <a:prstGeom prst="rect">
            <a:avLst/>
          </a:prstGeom>
        </p:spPr>
        <p:txBody>
          <a:bodyPr/>
          <a:lstStyle>
            <a:lvl1pPr>
              <a:defRPr baseline="0">
                <a:latin typeface="Myriad Pro Light" charset="0"/>
              </a:defRPr>
            </a:lvl1pPr>
            <a:lvl2pPr>
              <a:defRPr baseline="0">
                <a:latin typeface="Myriad Pro Light" charset="0"/>
              </a:defRPr>
            </a:lvl2pPr>
            <a:lvl3pPr>
              <a:defRPr baseline="0">
                <a:latin typeface="Myriad Pro Light" charset="0"/>
              </a:defRPr>
            </a:lvl3pPr>
            <a:lvl4pPr>
              <a:defRPr baseline="0">
                <a:latin typeface="Myriad Pro Light" charset="0"/>
              </a:defRPr>
            </a:lvl4pPr>
            <a:lvl5pPr>
              <a:defRPr baseline="0">
                <a:latin typeface="Myriad Pr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514600"/>
            <a:ext cx="3810000" cy="3429000"/>
          </a:xfrm>
          <a:prstGeom prst="rect">
            <a:avLst/>
          </a:prstGeom>
        </p:spPr>
        <p:txBody>
          <a:bodyPr/>
          <a:lstStyle>
            <a:lvl1pPr>
              <a:defRPr baseline="0">
                <a:latin typeface="Myriad Pro Light" charset="0"/>
              </a:defRPr>
            </a:lvl1pPr>
            <a:lvl2pPr>
              <a:defRPr baseline="0">
                <a:latin typeface="Myriad Pro Light" charset="0"/>
              </a:defRPr>
            </a:lvl2pPr>
            <a:lvl3pPr>
              <a:defRPr baseline="0">
                <a:latin typeface="Myriad Pro Light" charset="0"/>
              </a:defRPr>
            </a:lvl3pPr>
            <a:lvl4pPr>
              <a:defRPr baseline="0">
                <a:latin typeface="Myriad Pro Light" charset="0"/>
              </a:defRPr>
            </a:lvl4pPr>
            <a:lvl5pPr>
              <a:defRPr baseline="0">
                <a:latin typeface="Myriad Pr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14475"/>
            <a:ext cx="7772400" cy="552450"/>
          </a:xfrm>
          <a:prstGeom prst="rect">
            <a:avLst/>
          </a:prstGeom>
        </p:spPr>
        <p:txBody>
          <a:bodyPr/>
          <a:lstStyle>
            <a:lvl1pPr>
              <a:defRPr b="0" i="0" baseline="0">
                <a:latin typeface="Blogger Sans" charset="0"/>
              </a:defRPr>
            </a:lvl1pPr>
          </a:lstStyle>
          <a:p>
            <a:r>
              <a:rPr lang="en-US" dirty="0"/>
              <a:t>Click to edit Master title style</a:t>
            </a:r>
          </a:p>
        </p:txBody>
      </p:sp>
      <p:sp>
        <p:nvSpPr>
          <p:cNvPr id="3" name="Content Placeholder 2"/>
          <p:cNvSpPr>
            <a:spLocks noGrp="1"/>
          </p:cNvSpPr>
          <p:nvPr>
            <p:ph idx="1"/>
          </p:nvPr>
        </p:nvSpPr>
        <p:spPr>
          <a:xfrm>
            <a:off x="685800" y="2514600"/>
            <a:ext cx="7772400" cy="3429000"/>
          </a:xfrm>
          <a:prstGeom prst="rect">
            <a:avLst/>
          </a:prstGeom>
        </p:spPr>
        <p:txBody>
          <a:bodyPr/>
          <a:lstStyle>
            <a:lvl1pPr>
              <a:defRPr baseline="0">
                <a:latin typeface="Myriad Pro Light" charset="0"/>
              </a:defRPr>
            </a:lvl1pPr>
            <a:lvl2pPr>
              <a:defRPr baseline="0">
                <a:latin typeface="Myriad Pro Light" charset="0"/>
              </a:defRPr>
            </a:lvl2pPr>
            <a:lvl3pPr>
              <a:defRPr baseline="0">
                <a:latin typeface="Myriad Pro Light" charset="0"/>
              </a:defRPr>
            </a:lvl3pPr>
            <a:lvl4pPr>
              <a:defRPr baseline="0">
                <a:latin typeface="Myriad Pro Light" charset="0"/>
              </a:defRPr>
            </a:lvl4pPr>
            <a:lvl5pPr>
              <a:defRPr baseline="0">
                <a:latin typeface="Myriad Pr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baseline="0">
                <a:latin typeface="Blogger Sans"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aseline="0">
                <a:latin typeface="Myriad Pro Light"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14475"/>
            <a:ext cx="7772400" cy="552450"/>
          </a:xfrm>
          <a:prstGeom prst="rect">
            <a:avLst/>
          </a:prstGeom>
        </p:spPr>
        <p:txBody>
          <a:bodyPr/>
          <a:lstStyle>
            <a:lvl1pPr>
              <a:defRPr b="0" i="0" baseline="0">
                <a:latin typeface="Blogger Sans" charset="0"/>
              </a:defRPr>
            </a:lvl1pPr>
          </a:lstStyle>
          <a:p>
            <a:r>
              <a:rPr lang="en-US" dirty="0"/>
              <a:t>Click to edit Master title style</a:t>
            </a:r>
          </a:p>
        </p:txBody>
      </p:sp>
      <p:sp>
        <p:nvSpPr>
          <p:cNvPr id="3" name="Content Placeholder 2"/>
          <p:cNvSpPr>
            <a:spLocks noGrp="1"/>
          </p:cNvSpPr>
          <p:nvPr>
            <p:ph sz="half" idx="1"/>
          </p:nvPr>
        </p:nvSpPr>
        <p:spPr>
          <a:xfrm>
            <a:off x="685800" y="2514600"/>
            <a:ext cx="3810000" cy="3429000"/>
          </a:xfrm>
          <a:prstGeom prst="rect">
            <a:avLst/>
          </a:prstGeom>
        </p:spPr>
        <p:txBody>
          <a:bodyPr/>
          <a:lstStyle>
            <a:lvl1pPr>
              <a:defRPr sz="2800" baseline="0">
                <a:latin typeface="Myriad Pro Light" charset="0"/>
              </a:defRPr>
            </a:lvl1pPr>
            <a:lvl2pPr>
              <a:defRPr sz="2400" baseline="0">
                <a:latin typeface="Myriad Pro Light" charset="0"/>
              </a:defRPr>
            </a:lvl2pPr>
            <a:lvl3pPr>
              <a:defRPr sz="2000" baseline="0">
                <a:latin typeface="Myriad Pro Light" charset="0"/>
              </a:defRPr>
            </a:lvl3pPr>
            <a:lvl4pPr>
              <a:defRPr sz="1800" baseline="0">
                <a:latin typeface="Myriad Pro Light" charset="0"/>
              </a:defRPr>
            </a:lvl4pPr>
            <a:lvl5pPr>
              <a:defRPr sz="1800" baseline="0">
                <a:latin typeface="Myriad Pro Light"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514600"/>
            <a:ext cx="3810000" cy="3429000"/>
          </a:xfrm>
          <a:prstGeom prst="rect">
            <a:avLst/>
          </a:prstGeom>
        </p:spPr>
        <p:txBody>
          <a:bodyPr/>
          <a:lstStyle>
            <a:lvl1pPr>
              <a:defRPr sz="2800" baseline="0">
                <a:latin typeface="Myriad Pro Light" charset="0"/>
              </a:defRPr>
            </a:lvl1pPr>
            <a:lvl2pPr>
              <a:defRPr sz="2400" baseline="0">
                <a:latin typeface="Myriad Pro Light" charset="0"/>
              </a:defRPr>
            </a:lvl2pPr>
            <a:lvl3pPr>
              <a:defRPr sz="2000" baseline="0">
                <a:latin typeface="Myriad Pro Light" charset="0"/>
              </a:defRPr>
            </a:lvl3pPr>
            <a:lvl4pPr>
              <a:defRPr sz="1800" baseline="0">
                <a:latin typeface="Myriad Pro Light" charset="0"/>
              </a:defRPr>
            </a:lvl4pPr>
            <a:lvl5pPr>
              <a:defRPr sz="1800" baseline="0">
                <a:latin typeface="Myriad Pro Light" charset="0"/>
              </a:defRPr>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0" i="0" baseline="0">
                <a:solidFill>
                  <a:schemeClr val="bg1"/>
                </a:solidFill>
                <a:latin typeface="Blogger Sans"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0" i="0" baseline="0">
                <a:latin typeface="Myriad Pro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aseline="0">
                <a:latin typeface="Myriad Pro Light" charset="0"/>
              </a:defRPr>
            </a:lvl1pPr>
            <a:lvl2pPr>
              <a:defRPr sz="2000" baseline="0">
                <a:latin typeface="Myriad Pro Light" charset="0"/>
              </a:defRPr>
            </a:lvl2pPr>
            <a:lvl3pPr>
              <a:defRPr sz="1800" baseline="0">
                <a:latin typeface="Myriad Pro Light" charset="0"/>
              </a:defRPr>
            </a:lvl3pPr>
            <a:lvl4pPr>
              <a:defRPr sz="1600" baseline="0">
                <a:latin typeface="Myriad Pro Light" charset="0"/>
              </a:defRPr>
            </a:lvl4pPr>
            <a:lvl5pPr>
              <a:defRPr sz="1600" baseline="0">
                <a:latin typeface="Myriad Pro Light"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0" i="0" baseline="0">
                <a:latin typeface="Myriad Pro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aseline="0">
                <a:latin typeface="Myriad Pro Light" charset="0"/>
              </a:defRPr>
            </a:lvl1pPr>
            <a:lvl2pPr>
              <a:defRPr sz="2000" baseline="0">
                <a:latin typeface="Myriad Pro Light" charset="0"/>
              </a:defRPr>
            </a:lvl2pPr>
            <a:lvl3pPr>
              <a:defRPr sz="1800" baseline="0">
                <a:latin typeface="Myriad Pro Light" charset="0"/>
              </a:defRPr>
            </a:lvl3pPr>
            <a:lvl4pPr>
              <a:defRPr sz="1600" baseline="0">
                <a:latin typeface="Myriad Pro Light" charset="0"/>
              </a:defRPr>
            </a:lvl4pPr>
            <a:lvl5pPr>
              <a:defRPr sz="1600" baseline="0">
                <a:latin typeface="Myriad Pro Light"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1514475"/>
            <a:ext cx="7772400" cy="552450"/>
          </a:xfrm>
          <a:prstGeom prst="rect">
            <a:avLst/>
          </a:prstGeom>
        </p:spPr>
        <p:txBody>
          <a:bodyPr/>
          <a:lstStyle>
            <a:lvl1pPr>
              <a:defRPr b="0" i="0" baseline="0">
                <a:latin typeface="Blogger Sans" charset="0"/>
              </a:defRPr>
            </a:lvl1pPr>
          </a:lstStyle>
          <a:p>
            <a:r>
              <a:rPr lang="en-US" dirty="0"/>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Step-Visual_1">
    <p:spTree>
      <p:nvGrpSpPr>
        <p:cNvPr id="1" name=""/>
        <p:cNvGrpSpPr/>
        <p:nvPr/>
      </p:nvGrpSpPr>
      <p:grpSpPr>
        <a:xfrm>
          <a:off x="0" y="0"/>
          <a:ext cx="0" cy="0"/>
          <a:chOff x="0" y="0"/>
          <a:chExt cx="0" cy="0"/>
        </a:xfrm>
      </p:grpSpPr>
      <p:pic>
        <p:nvPicPr>
          <p:cNvPr id="9" name="Imagen 6"/>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 name="Rectangle 22"/>
          <p:cNvSpPr>
            <a:spLocks noChangeArrowheads="1"/>
          </p:cNvSpPr>
          <p:nvPr userDrawn="1"/>
        </p:nvSpPr>
        <p:spPr bwMode="auto">
          <a:xfrm>
            <a:off x="0" y="2693988"/>
            <a:ext cx="9144000" cy="2808287"/>
          </a:xfrm>
          <a:prstGeom prst="rect">
            <a:avLst/>
          </a:prstGeom>
          <a:solidFill>
            <a:srgbClr val="64B4E6"/>
          </a:solidFill>
          <a:ln>
            <a:noFill/>
          </a:ln>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n-US" dirty="0">
              <a:solidFill>
                <a:srgbClr val="006491"/>
              </a:solidFill>
            </a:endParaRPr>
          </a:p>
        </p:txBody>
      </p:sp>
      <p:sp>
        <p:nvSpPr>
          <p:cNvPr id="11" name="TextBox 25"/>
          <p:cNvSpPr txBox="1">
            <a:spLocks noChangeArrowheads="1"/>
          </p:cNvSpPr>
          <p:nvPr userDrawn="1"/>
        </p:nvSpPr>
        <p:spPr bwMode="auto">
          <a:xfrm>
            <a:off x="720725" y="3048000"/>
            <a:ext cx="1619250" cy="369888"/>
          </a:xfrm>
          <a:prstGeom prst="rect">
            <a:avLst/>
          </a:prstGeom>
          <a:noFill/>
          <a:ln>
            <a:noFill/>
          </a:ln>
          <a:extLst/>
        </p:spPr>
        <p:txBody>
          <a:bodyPr>
            <a:spAutoFit/>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n-US" sz="1800" b="1" dirty="0">
              <a:solidFill>
                <a:srgbClr val="000000"/>
              </a:solidFill>
            </a:endParaRPr>
          </a:p>
        </p:txBody>
      </p:sp>
      <p:sp>
        <p:nvSpPr>
          <p:cNvPr id="12" name="Oval 28"/>
          <p:cNvSpPr>
            <a:spLocks noChangeArrowheads="1"/>
          </p:cNvSpPr>
          <p:nvPr userDrawn="1"/>
        </p:nvSpPr>
        <p:spPr bwMode="auto">
          <a:xfrm>
            <a:off x="2443163" y="3048000"/>
            <a:ext cx="1030287" cy="1028700"/>
          </a:xfrm>
          <a:prstGeom prst="ellipse">
            <a:avLst/>
          </a:prstGeom>
          <a:noFill/>
          <a:ln w="63500" algn="ctr">
            <a:solidFill>
              <a:srgbClr val="006491"/>
            </a:solidFill>
            <a:round/>
            <a:headEnd/>
            <a:tailEnd/>
          </a:ln>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n-US" dirty="0">
              <a:solidFill>
                <a:srgbClr val="000000"/>
              </a:solidFill>
            </a:endParaRPr>
          </a:p>
        </p:txBody>
      </p:sp>
      <p:sp>
        <p:nvSpPr>
          <p:cNvPr id="13" name="Down Arrow 32"/>
          <p:cNvSpPr>
            <a:spLocks noChangeArrowheads="1"/>
          </p:cNvSpPr>
          <p:nvPr userDrawn="1"/>
        </p:nvSpPr>
        <p:spPr bwMode="auto">
          <a:xfrm rot="16200000">
            <a:off x="4384675" y="2744788"/>
            <a:ext cx="374650" cy="1568450"/>
          </a:xfrm>
          <a:prstGeom prst="downArrow">
            <a:avLst>
              <a:gd name="adj1" fmla="val 50000"/>
              <a:gd name="adj2" fmla="val 96036"/>
            </a:avLst>
          </a:prstGeom>
          <a:solidFill>
            <a:schemeClr val="bg1"/>
          </a:solidFill>
          <a:ln>
            <a:noFill/>
          </a:ln>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n-US" dirty="0">
              <a:solidFill>
                <a:srgbClr val="000000"/>
              </a:solidFill>
            </a:endParaRPr>
          </a:p>
        </p:txBody>
      </p:sp>
      <p:sp>
        <p:nvSpPr>
          <p:cNvPr id="14" name="Down Arrow 31"/>
          <p:cNvSpPr>
            <a:spLocks noChangeArrowheads="1"/>
          </p:cNvSpPr>
          <p:nvPr userDrawn="1"/>
        </p:nvSpPr>
        <p:spPr bwMode="auto">
          <a:xfrm rot="3000000">
            <a:off x="5200650" y="3830638"/>
            <a:ext cx="382588" cy="735012"/>
          </a:xfrm>
          <a:prstGeom prst="downArrow">
            <a:avLst>
              <a:gd name="adj1" fmla="val 50000"/>
              <a:gd name="adj2" fmla="val 88320"/>
            </a:avLst>
          </a:prstGeom>
          <a:solidFill>
            <a:schemeClr val="bg1"/>
          </a:solidFill>
          <a:ln>
            <a:noFill/>
          </a:ln>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n-US" dirty="0">
              <a:solidFill>
                <a:srgbClr val="000000"/>
              </a:solidFill>
            </a:endParaRPr>
          </a:p>
        </p:txBody>
      </p:sp>
      <p:sp>
        <p:nvSpPr>
          <p:cNvPr id="15" name="Down Arrow 31"/>
          <p:cNvSpPr>
            <a:spLocks noChangeArrowheads="1"/>
          </p:cNvSpPr>
          <p:nvPr userDrawn="1"/>
        </p:nvSpPr>
        <p:spPr bwMode="auto">
          <a:xfrm rot="7800000">
            <a:off x="3560763" y="3830637"/>
            <a:ext cx="382588" cy="735013"/>
          </a:xfrm>
          <a:prstGeom prst="downArrow">
            <a:avLst>
              <a:gd name="adj1" fmla="val 50000"/>
              <a:gd name="adj2" fmla="val 88320"/>
            </a:avLst>
          </a:prstGeom>
          <a:solidFill>
            <a:schemeClr val="bg1"/>
          </a:solidFill>
          <a:ln>
            <a:noFill/>
          </a:ln>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n-US" dirty="0">
              <a:solidFill>
                <a:srgbClr val="000000"/>
              </a:solidFill>
            </a:endParaRPr>
          </a:p>
        </p:txBody>
      </p:sp>
      <p:sp>
        <p:nvSpPr>
          <p:cNvPr id="16" name="Oval 23"/>
          <p:cNvSpPr>
            <a:spLocks noChangeArrowheads="1"/>
          </p:cNvSpPr>
          <p:nvPr/>
        </p:nvSpPr>
        <p:spPr bwMode="auto">
          <a:xfrm>
            <a:off x="4057650" y="4260850"/>
            <a:ext cx="1028700" cy="1028700"/>
          </a:xfrm>
          <a:prstGeom prst="ellipse">
            <a:avLst/>
          </a:prstGeom>
          <a:noFill/>
          <a:ln w="63500" algn="ctr">
            <a:solidFill>
              <a:srgbClr val="006491"/>
            </a:solidFill>
            <a:round/>
            <a:headEnd/>
            <a:tailEnd/>
          </a:ln>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n-US" dirty="0">
              <a:solidFill>
                <a:srgbClr val="000000"/>
              </a:solidFill>
            </a:endParaRPr>
          </a:p>
        </p:txBody>
      </p:sp>
      <p:sp>
        <p:nvSpPr>
          <p:cNvPr id="17" name="Oval 30"/>
          <p:cNvSpPr>
            <a:spLocks noChangeArrowheads="1"/>
          </p:cNvSpPr>
          <p:nvPr userDrawn="1"/>
        </p:nvSpPr>
        <p:spPr bwMode="auto">
          <a:xfrm>
            <a:off x="5670550" y="3048000"/>
            <a:ext cx="1030288" cy="1028700"/>
          </a:xfrm>
          <a:prstGeom prst="ellipse">
            <a:avLst/>
          </a:prstGeom>
          <a:noFill/>
          <a:ln w="63500" algn="ctr">
            <a:solidFill>
              <a:srgbClr val="006491"/>
            </a:solidFill>
            <a:round/>
            <a:headEnd/>
            <a:tailEnd/>
          </a:ln>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n-US" dirty="0">
              <a:solidFill>
                <a:srgbClr val="000000"/>
              </a:solidFill>
            </a:endParaRPr>
          </a:p>
        </p:txBody>
      </p:sp>
      <p:pic>
        <p:nvPicPr>
          <p:cNvPr id="18" name="Imagen 16"/>
          <p:cNvPicPr>
            <a:picLocks noChangeAspect="1"/>
          </p:cNvPicPr>
          <p:nvPr userDrawn="1"/>
        </p:nvPicPr>
        <p:blipFill>
          <a:blip r:embed="rId3" cstate="print"/>
          <a:srcRect/>
          <a:stretch>
            <a:fillRect/>
          </a:stretch>
        </p:blipFill>
        <p:spPr bwMode="auto">
          <a:xfrm>
            <a:off x="6300788" y="5805488"/>
            <a:ext cx="2220912" cy="952500"/>
          </a:xfrm>
          <a:prstGeom prst="rect">
            <a:avLst/>
          </a:prstGeom>
          <a:noFill/>
          <a:ln w="9525">
            <a:noFill/>
            <a:miter lim="800000"/>
            <a:headEnd/>
            <a:tailEnd/>
          </a:ln>
        </p:spPr>
      </p:pic>
      <p:sp>
        <p:nvSpPr>
          <p:cNvPr id="19" name="Rectángulo 17"/>
          <p:cNvSpPr>
            <a:spLocks noChangeArrowheads="1"/>
          </p:cNvSpPr>
          <p:nvPr userDrawn="1"/>
        </p:nvSpPr>
        <p:spPr bwMode="auto">
          <a:xfrm>
            <a:off x="468313" y="6515100"/>
            <a:ext cx="1404937" cy="298450"/>
          </a:xfrm>
          <a:prstGeom prst="rect">
            <a:avLst/>
          </a:prstGeom>
          <a:noFill/>
          <a:ln>
            <a:noFill/>
          </a:ln>
          <a:extLst/>
        </p:spPr>
        <p:txBody>
          <a:bodyPr wrap="none">
            <a:spAutoFit/>
          </a:bodyPr>
          <a:lstStyle>
            <a:lvl1pPr>
              <a:defRPr sz="2400">
                <a:solidFill>
                  <a:schemeClr val="tx1"/>
                </a:solidFill>
                <a:latin typeface="Arial" charset="0"/>
                <a:ea typeface="Arial Unicode MS" charset="0"/>
                <a:cs typeface="Arial Unicode MS" charset="0"/>
              </a:defRPr>
            </a:lvl1pPr>
            <a:lvl2pPr marL="742950" indent="-285750">
              <a:defRPr sz="2400">
                <a:solidFill>
                  <a:schemeClr val="tx1"/>
                </a:solidFill>
                <a:latin typeface="Arial" charset="0"/>
                <a:ea typeface="Arial Unicode MS" charset="0"/>
                <a:cs typeface="Arial Unicode MS" charset="0"/>
              </a:defRPr>
            </a:lvl2pPr>
            <a:lvl3pPr marL="1143000" indent="-228600">
              <a:defRPr sz="2400">
                <a:solidFill>
                  <a:schemeClr val="tx1"/>
                </a:solidFill>
                <a:latin typeface="Arial" charset="0"/>
                <a:ea typeface="Arial Unicode MS" charset="0"/>
                <a:cs typeface="Arial Unicode MS" charset="0"/>
              </a:defRPr>
            </a:lvl3pPr>
            <a:lvl4pPr marL="1600200" indent="-228600">
              <a:defRPr sz="2400">
                <a:solidFill>
                  <a:schemeClr val="tx1"/>
                </a:solidFill>
                <a:latin typeface="Arial" charset="0"/>
                <a:ea typeface="Arial Unicode MS" charset="0"/>
                <a:cs typeface="Arial Unicode MS" charset="0"/>
              </a:defRPr>
            </a:lvl4pPr>
            <a:lvl5pPr marL="2057400" indent="-228600">
              <a:defRPr sz="2400">
                <a:solidFill>
                  <a:schemeClr val="tx1"/>
                </a:solidFill>
                <a:latin typeface="Arial" charset="0"/>
                <a:ea typeface="Arial Unicode MS" charset="0"/>
                <a:cs typeface="Arial Unicode MS" charset="0"/>
              </a:defRPr>
            </a:lvl5pPr>
            <a:lvl6pPr marL="2514600" indent="-228600" eaLnBrk="0" fontAlgn="base" hangingPunct="0">
              <a:spcBef>
                <a:spcPct val="0"/>
              </a:spcBef>
              <a:spcAft>
                <a:spcPct val="0"/>
              </a:spcAft>
              <a:defRPr sz="2400">
                <a:solidFill>
                  <a:schemeClr val="tx1"/>
                </a:solidFill>
                <a:latin typeface="Arial" charset="0"/>
                <a:ea typeface="Arial Unicode MS" charset="0"/>
                <a:cs typeface="Arial Unicode MS" charset="0"/>
              </a:defRPr>
            </a:lvl6pPr>
            <a:lvl7pPr marL="2971800" indent="-228600" eaLnBrk="0" fontAlgn="base" hangingPunct="0">
              <a:spcBef>
                <a:spcPct val="0"/>
              </a:spcBef>
              <a:spcAft>
                <a:spcPct val="0"/>
              </a:spcAft>
              <a:defRPr sz="2400">
                <a:solidFill>
                  <a:schemeClr val="tx1"/>
                </a:solidFill>
                <a:latin typeface="Arial" charset="0"/>
                <a:ea typeface="Arial Unicode MS" charset="0"/>
                <a:cs typeface="Arial Unicode MS" charset="0"/>
              </a:defRPr>
            </a:lvl7pPr>
            <a:lvl8pPr marL="3429000" indent="-228600" eaLnBrk="0" fontAlgn="base" hangingPunct="0">
              <a:spcBef>
                <a:spcPct val="0"/>
              </a:spcBef>
              <a:spcAft>
                <a:spcPct val="0"/>
              </a:spcAft>
              <a:defRPr sz="2400">
                <a:solidFill>
                  <a:schemeClr val="tx1"/>
                </a:solidFill>
                <a:latin typeface="Arial" charset="0"/>
                <a:ea typeface="Arial Unicode MS" charset="0"/>
                <a:cs typeface="Arial Unicode MS" charset="0"/>
              </a:defRPr>
            </a:lvl8pPr>
            <a:lvl9pPr marL="3886200" indent="-228600" eaLnBrk="0" fontAlgn="base" hangingPunct="0">
              <a:spcBef>
                <a:spcPct val="0"/>
              </a:spcBef>
              <a:spcAft>
                <a:spcPct val="0"/>
              </a:spcAft>
              <a:defRPr sz="2400">
                <a:solidFill>
                  <a:schemeClr val="tx1"/>
                </a:solidFill>
                <a:latin typeface="Arial" charset="0"/>
                <a:ea typeface="Arial Unicode MS" charset="0"/>
                <a:cs typeface="Arial Unicode MS" charset="0"/>
              </a:defRPr>
            </a:lvl9pPr>
          </a:lstStyle>
          <a:p>
            <a:pPr eaLnBrk="0" fontAlgn="base" hangingPunct="0">
              <a:spcBef>
                <a:spcPct val="0"/>
              </a:spcBef>
              <a:spcAft>
                <a:spcPct val="0"/>
              </a:spcAft>
              <a:defRPr/>
            </a:pPr>
            <a:r>
              <a:rPr lang="es-ES_tradnl" altLang="es-ES_tradnl" sz="2000" baseline="30000" dirty="0">
                <a:solidFill>
                  <a:srgbClr val="00567A"/>
                </a:solidFill>
                <a:latin typeface="MyriadPro-Regular" charset="0"/>
              </a:rPr>
              <a:t>een.ec.europa.eu</a:t>
            </a:r>
          </a:p>
        </p:txBody>
      </p:sp>
      <p:sp>
        <p:nvSpPr>
          <p:cNvPr id="20" name="Rectángulo 17"/>
          <p:cNvSpPr/>
          <p:nvPr userDrawn="1"/>
        </p:nvSpPr>
        <p:spPr bwMode="auto">
          <a:xfrm>
            <a:off x="3348038" y="6021388"/>
            <a:ext cx="2808287" cy="647700"/>
          </a:xfrm>
          <a:prstGeom prst="rect">
            <a:avLst/>
          </a:prstGeom>
          <a:solidFill>
            <a:schemeClr val="bg2">
              <a:lumMod val="40000"/>
              <a:lumOff val="60000"/>
            </a:schemeClr>
          </a:solidFill>
          <a:ln w="9525" cap="flat" cmpd="sng" algn="ctr">
            <a:noFill/>
            <a:prstDash val="solid"/>
            <a:round/>
            <a:headEnd type="none" w="med" len="med"/>
            <a:tailEnd type="none" w="med" len="med"/>
          </a:ln>
          <a:effectLst/>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s-ES_tradnl" altLang="es-ES_tradnl" dirty="0">
              <a:solidFill>
                <a:srgbClr val="000000"/>
              </a:solidFill>
            </a:endParaRPr>
          </a:p>
        </p:txBody>
      </p:sp>
      <p:sp>
        <p:nvSpPr>
          <p:cNvPr id="21" name="Rectángulo 21"/>
          <p:cNvSpPr>
            <a:spLocks noChangeArrowheads="1"/>
          </p:cNvSpPr>
          <p:nvPr userDrawn="1"/>
        </p:nvSpPr>
        <p:spPr bwMode="auto">
          <a:xfrm>
            <a:off x="3348038" y="6248400"/>
            <a:ext cx="2808287" cy="276225"/>
          </a:xfrm>
          <a:prstGeom prst="rect">
            <a:avLst/>
          </a:prstGeom>
          <a:noFill/>
          <a:ln>
            <a:noFill/>
          </a:ln>
          <a:extLst/>
        </p:spPr>
        <p:txBody>
          <a:bodyPr>
            <a:spAutoFit/>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algn="ctr" eaLnBrk="0" fontAlgn="base" hangingPunct="0">
              <a:spcBef>
                <a:spcPct val="0"/>
              </a:spcBef>
              <a:spcAft>
                <a:spcPct val="0"/>
              </a:spcAft>
              <a:defRPr/>
            </a:pPr>
            <a:r>
              <a:rPr lang="en-US" altLang="en-US" sz="1200" dirty="0">
                <a:solidFill>
                  <a:srgbClr val="000000"/>
                </a:solidFill>
                <a:latin typeface="Myriad Pro Light"/>
              </a:rPr>
              <a:t>PLACE PARTNER’S LOGO HERE</a:t>
            </a:r>
            <a:endParaRPr lang="fr-FR" altLang="en-US" sz="1200" dirty="0">
              <a:solidFill>
                <a:srgbClr val="000000"/>
              </a:solidFill>
              <a:latin typeface="Myriad Pro Light"/>
            </a:endParaRPr>
          </a:p>
        </p:txBody>
      </p:sp>
      <p:sp>
        <p:nvSpPr>
          <p:cNvPr id="38" name="Title 37"/>
          <p:cNvSpPr>
            <a:spLocks noGrp="1"/>
          </p:cNvSpPr>
          <p:nvPr>
            <p:ph type="title"/>
          </p:nvPr>
        </p:nvSpPr>
        <p:spPr>
          <a:xfrm>
            <a:off x="720725" y="1773936"/>
            <a:ext cx="7772400" cy="552450"/>
          </a:xfrm>
          <a:prstGeom prst="rect">
            <a:avLst/>
          </a:prstGeom>
        </p:spPr>
        <p:txBody>
          <a:bodyPr/>
          <a:lstStyle>
            <a:lvl1pPr>
              <a:defRPr b="0" baseline="0">
                <a:solidFill>
                  <a:srgbClr val="006491"/>
                </a:solidFill>
                <a:latin typeface="Blogger Sans" charset="0"/>
              </a:defRPr>
            </a:lvl1pPr>
          </a:lstStyle>
          <a:p>
            <a:r>
              <a:rPr lang="en-US" dirty="0"/>
              <a:t>Click to edit Master title style</a:t>
            </a:r>
          </a:p>
        </p:txBody>
      </p:sp>
      <p:sp>
        <p:nvSpPr>
          <p:cNvPr id="37" name="Picture Placeholder 34"/>
          <p:cNvSpPr>
            <a:spLocks noGrp="1"/>
          </p:cNvSpPr>
          <p:nvPr>
            <p:ph type="pic" sz="quarter" idx="15"/>
          </p:nvPr>
        </p:nvSpPr>
        <p:spPr>
          <a:xfrm>
            <a:off x="2596853" y="3201987"/>
            <a:ext cx="722376" cy="720725"/>
          </a:xfrm>
          <a:prstGeom prst="rect">
            <a:avLst/>
          </a:prstGeom>
        </p:spPr>
        <p:txBody>
          <a:bodyPr/>
          <a:lstStyle>
            <a:lvl1pPr marL="0" indent="0" algn="ctr">
              <a:buNone/>
              <a:defRPr sz="1000" b="1">
                <a:solidFill>
                  <a:schemeClr val="bg1"/>
                </a:solidFill>
              </a:defRPr>
            </a:lvl1pPr>
          </a:lstStyle>
          <a:p>
            <a:pPr lvl="0"/>
            <a:endParaRPr lang="en-US" noProof="0" dirty="0"/>
          </a:p>
        </p:txBody>
      </p:sp>
      <p:sp>
        <p:nvSpPr>
          <p:cNvPr id="35" name="Picture Placeholder 34"/>
          <p:cNvSpPr>
            <a:spLocks noGrp="1"/>
          </p:cNvSpPr>
          <p:nvPr>
            <p:ph type="pic" sz="quarter" idx="13"/>
          </p:nvPr>
        </p:nvSpPr>
        <p:spPr>
          <a:xfrm>
            <a:off x="4198219" y="4437063"/>
            <a:ext cx="722376" cy="720725"/>
          </a:xfrm>
          <a:prstGeom prst="rect">
            <a:avLst/>
          </a:prstGeom>
        </p:spPr>
        <p:txBody>
          <a:bodyPr/>
          <a:lstStyle>
            <a:lvl1pPr marL="0" indent="0" algn="ctr">
              <a:buNone/>
              <a:defRPr sz="1000" b="1">
                <a:solidFill>
                  <a:schemeClr val="bg1"/>
                </a:solidFill>
              </a:defRPr>
            </a:lvl1pPr>
          </a:lstStyle>
          <a:p>
            <a:pPr lvl="0"/>
            <a:endParaRPr lang="en-US" noProof="0" dirty="0"/>
          </a:p>
        </p:txBody>
      </p:sp>
      <p:sp>
        <p:nvSpPr>
          <p:cNvPr id="36" name="Picture Placeholder 34"/>
          <p:cNvSpPr>
            <a:spLocks noGrp="1"/>
          </p:cNvSpPr>
          <p:nvPr>
            <p:ph type="pic" sz="quarter" idx="14"/>
          </p:nvPr>
        </p:nvSpPr>
        <p:spPr>
          <a:xfrm>
            <a:off x="5824320" y="3193744"/>
            <a:ext cx="722376" cy="720725"/>
          </a:xfrm>
          <a:prstGeom prst="rect">
            <a:avLst/>
          </a:prstGeom>
        </p:spPr>
        <p:txBody>
          <a:bodyPr/>
          <a:lstStyle>
            <a:lvl1pPr marL="0" indent="0" algn="ctr">
              <a:buNone/>
              <a:defRPr sz="1000" b="1">
                <a:solidFill>
                  <a:schemeClr val="bg1"/>
                </a:solidFill>
              </a:defRPr>
            </a:lvl1pPr>
          </a:lstStyle>
          <a:p>
            <a:pPr lvl="0"/>
            <a:endParaRPr lang="en-US" noProof="0" dirty="0"/>
          </a:p>
        </p:txBody>
      </p:sp>
      <p:sp>
        <p:nvSpPr>
          <p:cNvPr id="32" name="Text Placeholder 31"/>
          <p:cNvSpPr>
            <a:spLocks noGrp="1"/>
          </p:cNvSpPr>
          <p:nvPr>
            <p:ph type="body" sz="quarter" idx="11"/>
          </p:nvPr>
        </p:nvSpPr>
        <p:spPr>
          <a:xfrm>
            <a:off x="6841752" y="3072516"/>
            <a:ext cx="1690688" cy="1136650"/>
          </a:xfrm>
          <a:prstGeom prst="rect">
            <a:avLst/>
          </a:prstGeom>
        </p:spPr>
        <p:txBody>
          <a:bodyPr/>
          <a:lstStyle>
            <a:lvl1pPr marL="0" indent="0">
              <a:buNone/>
              <a:defRPr sz="1800" b="0" i="0" baseline="0">
                <a:solidFill>
                  <a:schemeClr val="bg1"/>
                </a:solidFill>
                <a:latin typeface="Myriad Pro"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Click to edit Master text styles</a:t>
            </a:r>
          </a:p>
        </p:txBody>
      </p:sp>
      <p:sp>
        <p:nvSpPr>
          <p:cNvPr id="33" name="Text Placeholder 31"/>
          <p:cNvSpPr>
            <a:spLocks noGrp="1"/>
          </p:cNvSpPr>
          <p:nvPr>
            <p:ph type="body" sz="quarter" idx="12"/>
          </p:nvPr>
        </p:nvSpPr>
        <p:spPr>
          <a:xfrm>
            <a:off x="5220072" y="4535026"/>
            <a:ext cx="3312368" cy="910198"/>
          </a:xfrm>
          <a:prstGeom prst="rect">
            <a:avLst/>
          </a:prstGeom>
        </p:spPr>
        <p:txBody>
          <a:bodyPr/>
          <a:lstStyle>
            <a:lvl1pPr marL="0" indent="0">
              <a:buNone/>
              <a:defRPr sz="1800" b="0" i="0" baseline="0">
                <a:solidFill>
                  <a:schemeClr val="bg1"/>
                </a:solidFill>
                <a:latin typeface="Myriad Pro"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Click to edit Master text styles</a:t>
            </a:r>
          </a:p>
        </p:txBody>
      </p:sp>
      <p:sp>
        <p:nvSpPr>
          <p:cNvPr id="30" name="Text Placeholder 29"/>
          <p:cNvSpPr>
            <a:spLocks noGrp="1"/>
          </p:cNvSpPr>
          <p:nvPr>
            <p:ph type="body" sz="quarter" idx="10"/>
          </p:nvPr>
        </p:nvSpPr>
        <p:spPr>
          <a:xfrm>
            <a:off x="710876" y="3072516"/>
            <a:ext cx="1655762" cy="1112838"/>
          </a:xfrm>
          <a:prstGeom prst="rect">
            <a:avLst/>
          </a:prstGeom>
        </p:spPr>
        <p:txBody>
          <a:bodyPr/>
          <a:lstStyle>
            <a:lvl1pPr marL="0" indent="0" algn="r">
              <a:buNone/>
              <a:defRPr sz="1800" b="0" i="0" baseline="0">
                <a:solidFill>
                  <a:schemeClr val="bg1"/>
                </a:solidFill>
                <a:latin typeface="Myriad Pro"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Click to edit Master text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Step-Visual_2">
    <p:spTree>
      <p:nvGrpSpPr>
        <p:cNvPr id="1" name=""/>
        <p:cNvGrpSpPr/>
        <p:nvPr/>
      </p:nvGrpSpPr>
      <p:grpSpPr>
        <a:xfrm>
          <a:off x="0" y="0"/>
          <a:ext cx="0" cy="0"/>
          <a:chOff x="0" y="0"/>
          <a:chExt cx="0" cy="0"/>
        </a:xfrm>
      </p:grpSpPr>
      <p:pic>
        <p:nvPicPr>
          <p:cNvPr id="9" name="Imagen 6"/>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graphicFrame>
        <p:nvGraphicFramePr>
          <p:cNvPr id="10" name="Group 21"/>
          <p:cNvGraphicFramePr>
            <a:graphicFrameLocks noGrp="1"/>
          </p:cNvGraphicFramePr>
          <p:nvPr/>
        </p:nvGraphicFramePr>
        <p:xfrm>
          <a:off x="2895600" y="381000"/>
          <a:ext cx="5562600" cy="263525"/>
        </p:xfrm>
        <a:graphic>
          <a:graphicData uri="http://schemas.openxmlformats.org/drawingml/2006/table">
            <a:tbl>
              <a:tblPr/>
              <a:tblGrid>
                <a:gridCol w="5562600">
                  <a:extLst>
                    <a:ext uri="{9D8B030D-6E8A-4147-A177-3AD203B41FA5}">
                      <a16:colId xmlns:a16="http://schemas.microsoft.com/office/drawing/2014/main" val="20000"/>
                    </a:ext>
                  </a:extLst>
                </a:gridCol>
              </a:tblGrid>
              <a:tr h="26352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en-US" sz="1100" b="0" i="0" u="none" strike="noStrike" cap="none" normalizeH="0" baseline="0">
                          <a:ln>
                            <a:noFill/>
                          </a:ln>
                          <a:solidFill>
                            <a:srgbClr val="005FA9"/>
                          </a:solidFill>
                          <a:effectLst/>
                          <a:latin typeface="Arial" pitchFamily="34" charset="0"/>
                          <a:ea typeface="Arial Unicode MS" pitchFamily="34" charset="-128"/>
                          <a:cs typeface="Arial Unicode MS" pitchFamily="34" charset="-128"/>
                        </a:rPr>
                        <a:t>Title of the presentation | Date |</a:t>
                      </a:r>
                      <a:fld id="{7755C29E-A356-4CDD-9833-595B8D675D39}" type="slidenum">
                        <a:rPr kumimoji="0" lang="fr-FR" altLang="en-US" sz="1100" b="0" i="0" u="none" strike="noStrike" cap="none" normalizeH="0" baseline="0" smtClean="0">
                          <a:ln>
                            <a:noFill/>
                          </a:ln>
                          <a:solidFill>
                            <a:srgbClr val="005FA9"/>
                          </a:solidFill>
                          <a:effectLst/>
                          <a:latin typeface="Arial" pitchFamily="34"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a:t>
                      </a:fld>
                      <a:endParaRPr kumimoji="0" lang="fr-FR" altLang="en-US" sz="1100" b="0" i="0" u="none" strike="noStrike" cap="none" normalizeH="0" baseline="0">
                        <a:ln>
                          <a:noFill/>
                        </a:ln>
                        <a:solidFill>
                          <a:srgbClr val="005FA9"/>
                        </a:solidFill>
                        <a:effectLst/>
                        <a:latin typeface="Arial" pitchFamily="34" charset="0"/>
                        <a:ea typeface="Arial Unicode MS" pitchFamily="34" charset="-128"/>
                        <a:cs typeface="Arial Unicode MS" pitchFamily="34" charset="-128"/>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1" name="Rectangle 22"/>
          <p:cNvSpPr>
            <a:spLocks noChangeArrowheads="1"/>
          </p:cNvSpPr>
          <p:nvPr userDrawn="1"/>
        </p:nvSpPr>
        <p:spPr bwMode="auto">
          <a:xfrm>
            <a:off x="0" y="2693988"/>
            <a:ext cx="9144000" cy="2808287"/>
          </a:xfrm>
          <a:prstGeom prst="rect">
            <a:avLst/>
          </a:prstGeom>
          <a:solidFill>
            <a:srgbClr val="64B4E6"/>
          </a:solidFill>
          <a:ln>
            <a:noFill/>
          </a:ln>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n-US">
              <a:solidFill>
                <a:srgbClr val="006491"/>
              </a:solidFill>
            </a:endParaRPr>
          </a:p>
        </p:txBody>
      </p:sp>
      <p:sp>
        <p:nvSpPr>
          <p:cNvPr id="12" name="TextBox 19"/>
          <p:cNvSpPr txBox="1">
            <a:spLocks noChangeArrowheads="1"/>
          </p:cNvSpPr>
          <p:nvPr userDrawn="1"/>
        </p:nvSpPr>
        <p:spPr bwMode="auto">
          <a:xfrm>
            <a:off x="720725" y="3048000"/>
            <a:ext cx="1619250" cy="369888"/>
          </a:xfrm>
          <a:prstGeom prst="rect">
            <a:avLst/>
          </a:prstGeom>
          <a:noFill/>
          <a:ln>
            <a:noFill/>
          </a:ln>
          <a:extLst/>
        </p:spPr>
        <p:txBody>
          <a:bodyPr>
            <a:spAutoFit/>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n-US" sz="1800" b="1">
              <a:solidFill>
                <a:srgbClr val="000000"/>
              </a:solidFill>
            </a:endParaRPr>
          </a:p>
        </p:txBody>
      </p:sp>
      <p:sp>
        <p:nvSpPr>
          <p:cNvPr id="13" name="Oval 28"/>
          <p:cNvSpPr>
            <a:spLocks noChangeArrowheads="1"/>
          </p:cNvSpPr>
          <p:nvPr userDrawn="1"/>
        </p:nvSpPr>
        <p:spPr bwMode="auto">
          <a:xfrm>
            <a:off x="2382838" y="4270375"/>
            <a:ext cx="1030287" cy="1030288"/>
          </a:xfrm>
          <a:prstGeom prst="ellipse">
            <a:avLst/>
          </a:prstGeom>
          <a:noFill/>
          <a:ln w="63500" algn="ctr">
            <a:solidFill>
              <a:srgbClr val="006491"/>
            </a:solidFill>
            <a:round/>
            <a:headEnd/>
            <a:tailEnd/>
          </a:ln>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n-US">
              <a:solidFill>
                <a:srgbClr val="000000"/>
              </a:solidFill>
            </a:endParaRPr>
          </a:p>
        </p:txBody>
      </p:sp>
      <p:sp>
        <p:nvSpPr>
          <p:cNvPr id="14" name="Oval 30"/>
          <p:cNvSpPr>
            <a:spLocks noChangeArrowheads="1"/>
          </p:cNvSpPr>
          <p:nvPr/>
        </p:nvSpPr>
        <p:spPr bwMode="auto">
          <a:xfrm>
            <a:off x="5730875" y="4270375"/>
            <a:ext cx="1030288" cy="1030288"/>
          </a:xfrm>
          <a:prstGeom prst="ellipse">
            <a:avLst/>
          </a:prstGeom>
          <a:noFill/>
          <a:ln w="63500" algn="ctr">
            <a:solidFill>
              <a:srgbClr val="006491"/>
            </a:solidFill>
            <a:round/>
            <a:headEnd/>
            <a:tailEnd/>
          </a:ln>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n-US">
              <a:solidFill>
                <a:srgbClr val="000000"/>
              </a:solidFill>
            </a:endParaRPr>
          </a:p>
        </p:txBody>
      </p:sp>
      <p:sp>
        <p:nvSpPr>
          <p:cNvPr id="15" name="Down Arrow 32"/>
          <p:cNvSpPr>
            <a:spLocks noChangeArrowheads="1"/>
          </p:cNvSpPr>
          <p:nvPr userDrawn="1"/>
        </p:nvSpPr>
        <p:spPr bwMode="auto">
          <a:xfrm rot="5400000">
            <a:off x="4383881" y="3999707"/>
            <a:ext cx="376237" cy="1568450"/>
          </a:xfrm>
          <a:prstGeom prst="downArrow">
            <a:avLst>
              <a:gd name="adj1" fmla="val 50000"/>
              <a:gd name="adj2" fmla="val 95631"/>
            </a:avLst>
          </a:prstGeom>
          <a:solidFill>
            <a:schemeClr val="bg1"/>
          </a:solidFill>
          <a:ln>
            <a:noFill/>
          </a:ln>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n-US">
              <a:solidFill>
                <a:srgbClr val="000000"/>
              </a:solidFill>
            </a:endParaRPr>
          </a:p>
        </p:txBody>
      </p:sp>
      <p:sp>
        <p:nvSpPr>
          <p:cNvPr id="16" name="Down Arrow 31"/>
          <p:cNvSpPr>
            <a:spLocks noChangeArrowheads="1"/>
          </p:cNvSpPr>
          <p:nvPr userDrawn="1"/>
        </p:nvSpPr>
        <p:spPr bwMode="auto">
          <a:xfrm rot="13800000">
            <a:off x="3690144" y="3755231"/>
            <a:ext cx="382588" cy="733425"/>
          </a:xfrm>
          <a:prstGeom prst="downArrow">
            <a:avLst>
              <a:gd name="adj1" fmla="val 50000"/>
              <a:gd name="adj2" fmla="val 88129"/>
            </a:avLst>
          </a:prstGeom>
          <a:solidFill>
            <a:schemeClr val="bg1"/>
          </a:solidFill>
          <a:ln>
            <a:noFill/>
          </a:ln>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n-US">
              <a:solidFill>
                <a:srgbClr val="000000"/>
              </a:solidFill>
            </a:endParaRPr>
          </a:p>
        </p:txBody>
      </p:sp>
      <p:sp>
        <p:nvSpPr>
          <p:cNvPr id="17" name="Down Arrow 31"/>
          <p:cNvSpPr>
            <a:spLocks noChangeArrowheads="1"/>
          </p:cNvSpPr>
          <p:nvPr userDrawn="1"/>
        </p:nvSpPr>
        <p:spPr bwMode="auto">
          <a:xfrm rot="18600000">
            <a:off x="5130800" y="3789363"/>
            <a:ext cx="384175" cy="733425"/>
          </a:xfrm>
          <a:prstGeom prst="downArrow">
            <a:avLst>
              <a:gd name="adj1" fmla="val 50000"/>
              <a:gd name="adj2" fmla="val 87765"/>
            </a:avLst>
          </a:prstGeom>
          <a:solidFill>
            <a:schemeClr val="bg1"/>
          </a:solidFill>
          <a:ln>
            <a:noFill/>
          </a:ln>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n-US">
              <a:solidFill>
                <a:srgbClr val="000000"/>
              </a:solidFill>
            </a:endParaRPr>
          </a:p>
        </p:txBody>
      </p:sp>
      <p:sp>
        <p:nvSpPr>
          <p:cNvPr id="18" name="Oval 23"/>
          <p:cNvSpPr>
            <a:spLocks noChangeArrowheads="1"/>
          </p:cNvSpPr>
          <p:nvPr userDrawn="1"/>
        </p:nvSpPr>
        <p:spPr bwMode="auto">
          <a:xfrm>
            <a:off x="4057650" y="2905125"/>
            <a:ext cx="1028700" cy="1028700"/>
          </a:xfrm>
          <a:prstGeom prst="ellipse">
            <a:avLst/>
          </a:prstGeom>
          <a:noFill/>
          <a:ln w="63500" algn="ctr">
            <a:solidFill>
              <a:srgbClr val="006491"/>
            </a:solidFill>
            <a:round/>
            <a:headEnd/>
            <a:tailEnd/>
          </a:ln>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n-US" altLang="en-US">
              <a:solidFill>
                <a:srgbClr val="000000"/>
              </a:solidFill>
            </a:endParaRPr>
          </a:p>
        </p:txBody>
      </p:sp>
      <p:pic>
        <p:nvPicPr>
          <p:cNvPr id="19" name="Imagen 17"/>
          <p:cNvPicPr>
            <a:picLocks noChangeAspect="1"/>
          </p:cNvPicPr>
          <p:nvPr userDrawn="1"/>
        </p:nvPicPr>
        <p:blipFill>
          <a:blip r:embed="rId3" cstate="print"/>
          <a:srcRect/>
          <a:stretch>
            <a:fillRect/>
          </a:stretch>
        </p:blipFill>
        <p:spPr bwMode="auto">
          <a:xfrm>
            <a:off x="6300788" y="5805488"/>
            <a:ext cx="2220912" cy="952500"/>
          </a:xfrm>
          <a:prstGeom prst="rect">
            <a:avLst/>
          </a:prstGeom>
          <a:noFill/>
          <a:ln w="9525">
            <a:noFill/>
            <a:miter lim="800000"/>
            <a:headEnd/>
            <a:tailEnd/>
          </a:ln>
        </p:spPr>
      </p:pic>
      <p:sp>
        <p:nvSpPr>
          <p:cNvPr id="20" name="Rectángulo 20"/>
          <p:cNvSpPr>
            <a:spLocks noChangeArrowheads="1"/>
          </p:cNvSpPr>
          <p:nvPr userDrawn="1"/>
        </p:nvSpPr>
        <p:spPr bwMode="auto">
          <a:xfrm>
            <a:off x="468313" y="6515100"/>
            <a:ext cx="1404937" cy="298450"/>
          </a:xfrm>
          <a:prstGeom prst="rect">
            <a:avLst/>
          </a:prstGeom>
          <a:noFill/>
          <a:ln>
            <a:noFill/>
          </a:ln>
          <a:extLst/>
        </p:spPr>
        <p:txBody>
          <a:bodyPr wrap="none">
            <a:spAutoFit/>
          </a:bodyPr>
          <a:lstStyle>
            <a:lvl1pPr>
              <a:defRPr sz="2400">
                <a:solidFill>
                  <a:schemeClr val="tx1"/>
                </a:solidFill>
                <a:latin typeface="Arial" charset="0"/>
                <a:ea typeface="Arial Unicode MS" charset="0"/>
                <a:cs typeface="Arial Unicode MS" charset="0"/>
              </a:defRPr>
            </a:lvl1pPr>
            <a:lvl2pPr marL="742950" indent="-285750">
              <a:defRPr sz="2400">
                <a:solidFill>
                  <a:schemeClr val="tx1"/>
                </a:solidFill>
                <a:latin typeface="Arial" charset="0"/>
                <a:ea typeface="Arial Unicode MS" charset="0"/>
                <a:cs typeface="Arial Unicode MS" charset="0"/>
              </a:defRPr>
            </a:lvl2pPr>
            <a:lvl3pPr marL="1143000" indent="-228600">
              <a:defRPr sz="2400">
                <a:solidFill>
                  <a:schemeClr val="tx1"/>
                </a:solidFill>
                <a:latin typeface="Arial" charset="0"/>
                <a:ea typeface="Arial Unicode MS" charset="0"/>
                <a:cs typeface="Arial Unicode MS" charset="0"/>
              </a:defRPr>
            </a:lvl3pPr>
            <a:lvl4pPr marL="1600200" indent="-228600">
              <a:defRPr sz="2400">
                <a:solidFill>
                  <a:schemeClr val="tx1"/>
                </a:solidFill>
                <a:latin typeface="Arial" charset="0"/>
                <a:ea typeface="Arial Unicode MS" charset="0"/>
                <a:cs typeface="Arial Unicode MS" charset="0"/>
              </a:defRPr>
            </a:lvl4pPr>
            <a:lvl5pPr marL="2057400" indent="-228600">
              <a:defRPr sz="2400">
                <a:solidFill>
                  <a:schemeClr val="tx1"/>
                </a:solidFill>
                <a:latin typeface="Arial" charset="0"/>
                <a:ea typeface="Arial Unicode MS" charset="0"/>
                <a:cs typeface="Arial Unicode MS" charset="0"/>
              </a:defRPr>
            </a:lvl5pPr>
            <a:lvl6pPr marL="2514600" indent="-228600" eaLnBrk="0" fontAlgn="base" hangingPunct="0">
              <a:spcBef>
                <a:spcPct val="0"/>
              </a:spcBef>
              <a:spcAft>
                <a:spcPct val="0"/>
              </a:spcAft>
              <a:defRPr sz="2400">
                <a:solidFill>
                  <a:schemeClr val="tx1"/>
                </a:solidFill>
                <a:latin typeface="Arial" charset="0"/>
                <a:ea typeface="Arial Unicode MS" charset="0"/>
                <a:cs typeface="Arial Unicode MS" charset="0"/>
              </a:defRPr>
            </a:lvl6pPr>
            <a:lvl7pPr marL="2971800" indent="-228600" eaLnBrk="0" fontAlgn="base" hangingPunct="0">
              <a:spcBef>
                <a:spcPct val="0"/>
              </a:spcBef>
              <a:spcAft>
                <a:spcPct val="0"/>
              </a:spcAft>
              <a:defRPr sz="2400">
                <a:solidFill>
                  <a:schemeClr val="tx1"/>
                </a:solidFill>
                <a:latin typeface="Arial" charset="0"/>
                <a:ea typeface="Arial Unicode MS" charset="0"/>
                <a:cs typeface="Arial Unicode MS" charset="0"/>
              </a:defRPr>
            </a:lvl7pPr>
            <a:lvl8pPr marL="3429000" indent="-228600" eaLnBrk="0" fontAlgn="base" hangingPunct="0">
              <a:spcBef>
                <a:spcPct val="0"/>
              </a:spcBef>
              <a:spcAft>
                <a:spcPct val="0"/>
              </a:spcAft>
              <a:defRPr sz="2400">
                <a:solidFill>
                  <a:schemeClr val="tx1"/>
                </a:solidFill>
                <a:latin typeface="Arial" charset="0"/>
                <a:ea typeface="Arial Unicode MS" charset="0"/>
                <a:cs typeface="Arial Unicode MS" charset="0"/>
              </a:defRPr>
            </a:lvl8pPr>
            <a:lvl9pPr marL="3886200" indent="-228600" eaLnBrk="0" fontAlgn="base" hangingPunct="0">
              <a:spcBef>
                <a:spcPct val="0"/>
              </a:spcBef>
              <a:spcAft>
                <a:spcPct val="0"/>
              </a:spcAft>
              <a:defRPr sz="2400">
                <a:solidFill>
                  <a:schemeClr val="tx1"/>
                </a:solidFill>
                <a:latin typeface="Arial" charset="0"/>
                <a:ea typeface="Arial Unicode MS" charset="0"/>
                <a:cs typeface="Arial Unicode MS" charset="0"/>
              </a:defRPr>
            </a:lvl9pPr>
          </a:lstStyle>
          <a:p>
            <a:pPr eaLnBrk="0" fontAlgn="base" hangingPunct="0">
              <a:spcBef>
                <a:spcPct val="0"/>
              </a:spcBef>
              <a:spcAft>
                <a:spcPct val="0"/>
              </a:spcAft>
              <a:defRPr/>
            </a:pPr>
            <a:r>
              <a:rPr lang="es-ES_tradnl" altLang="es-ES_tradnl" sz="2000" baseline="30000">
                <a:solidFill>
                  <a:srgbClr val="00567A"/>
                </a:solidFill>
                <a:latin typeface="MyriadPro-Regular" charset="0"/>
              </a:rPr>
              <a:t>een.ec.europa.eu</a:t>
            </a:r>
          </a:p>
        </p:txBody>
      </p:sp>
      <p:sp>
        <p:nvSpPr>
          <p:cNvPr id="21" name="Rectángulo 19"/>
          <p:cNvSpPr/>
          <p:nvPr userDrawn="1"/>
        </p:nvSpPr>
        <p:spPr bwMode="auto">
          <a:xfrm>
            <a:off x="3348038" y="6021388"/>
            <a:ext cx="2808287" cy="647700"/>
          </a:xfrm>
          <a:prstGeom prst="rect">
            <a:avLst/>
          </a:prstGeom>
          <a:solidFill>
            <a:schemeClr val="bg2">
              <a:lumMod val="40000"/>
              <a:lumOff val="60000"/>
            </a:schemeClr>
          </a:solidFill>
          <a:ln w="9525" cap="flat" cmpd="sng" algn="ctr">
            <a:noFill/>
            <a:prstDash val="solid"/>
            <a:round/>
            <a:headEnd type="none" w="med" len="med"/>
            <a:tailEnd type="none" w="med" len="med"/>
          </a:ln>
          <a:effectLst/>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fontAlgn="base" hangingPunct="0">
              <a:spcBef>
                <a:spcPct val="0"/>
              </a:spcBef>
              <a:spcAft>
                <a:spcPct val="0"/>
              </a:spcAft>
              <a:defRPr/>
            </a:pPr>
            <a:endParaRPr lang="es-ES_tradnl" altLang="es-ES_tradnl">
              <a:solidFill>
                <a:srgbClr val="000000"/>
              </a:solidFill>
            </a:endParaRPr>
          </a:p>
        </p:txBody>
      </p:sp>
      <p:sp>
        <p:nvSpPr>
          <p:cNvPr id="22" name="Rectángulo 22"/>
          <p:cNvSpPr>
            <a:spLocks noChangeArrowheads="1"/>
          </p:cNvSpPr>
          <p:nvPr userDrawn="1"/>
        </p:nvSpPr>
        <p:spPr bwMode="auto">
          <a:xfrm>
            <a:off x="3348038" y="6248400"/>
            <a:ext cx="2808287" cy="276225"/>
          </a:xfrm>
          <a:prstGeom prst="rect">
            <a:avLst/>
          </a:prstGeom>
          <a:noFill/>
          <a:ln>
            <a:noFill/>
          </a:ln>
          <a:extLst/>
        </p:spPr>
        <p:txBody>
          <a:bodyPr>
            <a:spAutoFit/>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algn="ctr" eaLnBrk="0" fontAlgn="base" hangingPunct="0">
              <a:spcBef>
                <a:spcPct val="0"/>
              </a:spcBef>
              <a:spcAft>
                <a:spcPct val="0"/>
              </a:spcAft>
              <a:defRPr/>
            </a:pPr>
            <a:r>
              <a:rPr lang="en-US" altLang="en-US" sz="1200">
                <a:solidFill>
                  <a:srgbClr val="000000"/>
                </a:solidFill>
                <a:latin typeface="Myriad Pro Light"/>
              </a:rPr>
              <a:t>PLACE PARTNER’S LOGO HERE</a:t>
            </a:r>
            <a:endParaRPr lang="fr-FR" altLang="en-US" sz="1200">
              <a:solidFill>
                <a:srgbClr val="000000"/>
              </a:solidFill>
              <a:latin typeface="Myriad Pro Light"/>
            </a:endParaRPr>
          </a:p>
        </p:txBody>
      </p:sp>
      <p:sp>
        <p:nvSpPr>
          <p:cNvPr id="30" name="Text Placeholder 29"/>
          <p:cNvSpPr>
            <a:spLocks noGrp="1"/>
          </p:cNvSpPr>
          <p:nvPr>
            <p:ph type="body" sz="quarter" idx="10"/>
          </p:nvPr>
        </p:nvSpPr>
        <p:spPr>
          <a:xfrm>
            <a:off x="629772" y="4316908"/>
            <a:ext cx="1655762" cy="1112838"/>
          </a:xfrm>
          <a:prstGeom prst="rect">
            <a:avLst/>
          </a:prstGeom>
        </p:spPr>
        <p:txBody>
          <a:bodyPr/>
          <a:lstStyle>
            <a:lvl1pPr marL="0" indent="0" algn="r">
              <a:buNone/>
              <a:defRPr sz="1800" b="0" i="0" baseline="0">
                <a:solidFill>
                  <a:schemeClr val="bg1"/>
                </a:solidFill>
                <a:latin typeface="Myriad Pro"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Click to edit Master text style</a:t>
            </a:r>
          </a:p>
        </p:txBody>
      </p:sp>
      <p:sp>
        <p:nvSpPr>
          <p:cNvPr id="32" name="Text Placeholder 31"/>
          <p:cNvSpPr>
            <a:spLocks noGrp="1"/>
          </p:cNvSpPr>
          <p:nvPr>
            <p:ph type="body" sz="quarter" idx="11"/>
          </p:nvPr>
        </p:nvSpPr>
        <p:spPr>
          <a:xfrm>
            <a:off x="6890683" y="4293096"/>
            <a:ext cx="1690688" cy="1136650"/>
          </a:xfrm>
          <a:prstGeom prst="rect">
            <a:avLst/>
          </a:prstGeom>
        </p:spPr>
        <p:txBody>
          <a:bodyPr/>
          <a:lstStyle>
            <a:lvl1pPr marL="0" indent="0">
              <a:buNone/>
              <a:defRPr sz="1800" b="0" i="0" baseline="0">
                <a:solidFill>
                  <a:schemeClr val="bg1"/>
                </a:solidFill>
                <a:latin typeface="Myriad Pro"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Click to edit Master text styles</a:t>
            </a:r>
          </a:p>
        </p:txBody>
      </p:sp>
      <p:sp>
        <p:nvSpPr>
          <p:cNvPr id="33" name="Text Placeholder 31"/>
          <p:cNvSpPr>
            <a:spLocks noGrp="1"/>
          </p:cNvSpPr>
          <p:nvPr>
            <p:ph type="body" sz="quarter" idx="12"/>
          </p:nvPr>
        </p:nvSpPr>
        <p:spPr>
          <a:xfrm>
            <a:off x="5138527" y="2915959"/>
            <a:ext cx="3312368" cy="910198"/>
          </a:xfrm>
          <a:prstGeom prst="rect">
            <a:avLst/>
          </a:prstGeom>
        </p:spPr>
        <p:txBody>
          <a:bodyPr/>
          <a:lstStyle>
            <a:lvl1pPr marL="0" indent="0">
              <a:buNone/>
              <a:defRPr sz="1800" b="0" i="0" baseline="0">
                <a:solidFill>
                  <a:schemeClr val="bg1"/>
                </a:solidFill>
                <a:latin typeface="Myriad Pro"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Click to edit Master text styles</a:t>
            </a:r>
          </a:p>
        </p:txBody>
      </p:sp>
      <p:sp>
        <p:nvSpPr>
          <p:cNvPr id="35" name="Picture Placeholder 34"/>
          <p:cNvSpPr>
            <a:spLocks noGrp="1"/>
          </p:cNvSpPr>
          <p:nvPr>
            <p:ph type="pic" sz="quarter" idx="13"/>
          </p:nvPr>
        </p:nvSpPr>
        <p:spPr>
          <a:xfrm>
            <a:off x="5883826" y="4443413"/>
            <a:ext cx="722376" cy="720725"/>
          </a:xfrm>
          <a:prstGeom prst="rect">
            <a:avLst/>
          </a:prstGeom>
        </p:spPr>
        <p:txBody>
          <a:bodyPr/>
          <a:lstStyle>
            <a:lvl1pPr marL="0" indent="0" algn="ctr">
              <a:buNone/>
              <a:defRPr sz="1000" b="1">
                <a:solidFill>
                  <a:schemeClr val="bg1"/>
                </a:solidFill>
              </a:defRPr>
            </a:lvl1pPr>
          </a:lstStyle>
          <a:p>
            <a:pPr lvl="0"/>
            <a:endParaRPr lang="en-US" noProof="0" dirty="0"/>
          </a:p>
        </p:txBody>
      </p:sp>
      <p:sp>
        <p:nvSpPr>
          <p:cNvPr id="36" name="Picture Placeholder 34"/>
          <p:cNvSpPr>
            <a:spLocks noGrp="1"/>
          </p:cNvSpPr>
          <p:nvPr>
            <p:ph type="pic" sz="quarter" idx="14"/>
          </p:nvPr>
        </p:nvSpPr>
        <p:spPr>
          <a:xfrm>
            <a:off x="4210811" y="3059343"/>
            <a:ext cx="722376" cy="720725"/>
          </a:xfrm>
          <a:prstGeom prst="rect">
            <a:avLst/>
          </a:prstGeom>
        </p:spPr>
        <p:txBody>
          <a:bodyPr/>
          <a:lstStyle>
            <a:lvl1pPr marL="0" indent="0" algn="ctr">
              <a:buNone/>
              <a:defRPr sz="1000" b="1">
                <a:solidFill>
                  <a:schemeClr val="bg1"/>
                </a:solidFill>
              </a:defRPr>
            </a:lvl1pPr>
          </a:lstStyle>
          <a:p>
            <a:pPr lvl="0"/>
            <a:endParaRPr lang="en-US" noProof="0" dirty="0"/>
          </a:p>
        </p:txBody>
      </p:sp>
      <p:sp>
        <p:nvSpPr>
          <p:cNvPr id="37" name="Picture Placeholder 34"/>
          <p:cNvSpPr>
            <a:spLocks noGrp="1"/>
          </p:cNvSpPr>
          <p:nvPr>
            <p:ph type="pic" sz="quarter" idx="15"/>
          </p:nvPr>
        </p:nvSpPr>
        <p:spPr>
          <a:xfrm>
            <a:off x="2549960" y="4423569"/>
            <a:ext cx="722376" cy="720725"/>
          </a:xfrm>
          <a:prstGeom prst="rect">
            <a:avLst/>
          </a:prstGeom>
        </p:spPr>
        <p:txBody>
          <a:bodyPr/>
          <a:lstStyle>
            <a:lvl1pPr marL="0" indent="0" algn="ctr">
              <a:buNone/>
              <a:defRPr sz="1000" b="1">
                <a:solidFill>
                  <a:schemeClr val="bg1"/>
                </a:solidFill>
              </a:defRPr>
            </a:lvl1pPr>
          </a:lstStyle>
          <a:p>
            <a:pPr lvl="0"/>
            <a:endParaRPr lang="en-US" noProof="0" dirty="0"/>
          </a:p>
        </p:txBody>
      </p:sp>
      <p:sp>
        <p:nvSpPr>
          <p:cNvPr id="26" name="Title 37"/>
          <p:cNvSpPr>
            <a:spLocks noGrp="1"/>
          </p:cNvSpPr>
          <p:nvPr>
            <p:ph type="title"/>
          </p:nvPr>
        </p:nvSpPr>
        <p:spPr>
          <a:xfrm>
            <a:off x="720725" y="1773936"/>
            <a:ext cx="7772400" cy="552450"/>
          </a:xfrm>
          <a:prstGeom prst="rect">
            <a:avLst/>
          </a:prstGeom>
        </p:spPr>
        <p:txBody>
          <a:bodyPr/>
          <a:lstStyle>
            <a:lvl1pPr>
              <a:defRPr b="0" baseline="0">
                <a:solidFill>
                  <a:srgbClr val="006491"/>
                </a:solidFill>
                <a:latin typeface="Blogger Sans" charset="0"/>
              </a:defRPr>
            </a:lvl1pPr>
          </a:lstStyle>
          <a:p>
            <a:r>
              <a:rPr lang="en-US" dirty="0"/>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Imagen 1"/>
          <p:cNvPicPr>
            <a:picLocks noChangeAspect="1"/>
          </p:cNvPicPr>
          <p:nvPr userDrawn="1"/>
        </p:nvPicPr>
        <p:blipFill>
          <a:blip r:embed="rId16" cstate="print"/>
          <a:srcRect/>
          <a:stretch>
            <a:fillRect/>
          </a:stretch>
        </p:blipFill>
        <p:spPr bwMode="auto">
          <a:xfrm>
            <a:off x="0" y="-315416"/>
            <a:ext cx="9144000" cy="6336704"/>
          </a:xfrm>
          <a:prstGeom prst="rect">
            <a:avLst/>
          </a:prstGeom>
          <a:noFill/>
          <a:ln w="9525">
            <a:noFill/>
            <a:miter lim="800000"/>
            <a:headEnd/>
            <a:tailEnd/>
          </a:ln>
        </p:spPr>
      </p:pic>
      <p:pic>
        <p:nvPicPr>
          <p:cNvPr id="1027" name="Imagen 14"/>
          <p:cNvPicPr>
            <a:picLocks noChangeAspect="1"/>
          </p:cNvPicPr>
          <p:nvPr userDrawn="1"/>
        </p:nvPicPr>
        <p:blipFill>
          <a:blip r:embed="rId17" cstate="print"/>
          <a:srcRect/>
          <a:stretch>
            <a:fillRect/>
          </a:stretch>
        </p:blipFill>
        <p:spPr bwMode="auto">
          <a:xfrm>
            <a:off x="7164884" y="5939037"/>
            <a:ext cx="1799604" cy="771810"/>
          </a:xfrm>
          <a:prstGeom prst="rect">
            <a:avLst/>
          </a:prstGeom>
          <a:noFill/>
          <a:ln w="9525">
            <a:noFill/>
            <a:miter lim="800000"/>
            <a:headEnd/>
            <a:tailEnd/>
          </a:ln>
        </p:spPr>
      </p:pic>
      <p:pic>
        <p:nvPicPr>
          <p:cNvPr id="5" name="Bildobjekt 4">
            <a:extLst>
              <a:ext uri="{FF2B5EF4-FFF2-40B4-BE49-F238E27FC236}">
                <a16:creationId xmlns:a16="http://schemas.microsoft.com/office/drawing/2014/main" id="{5C93F725-F23D-4151-ADBF-2039CF9DEF78}"/>
              </a:ext>
            </a:extLst>
          </p:cNvPr>
          <p:cNvPicPr>
            <a:picLocks noChangeAspect="1"/>
          </p:cNvPicPr>
          <p:nvPr userDrawn="1"/>
        </p:nvPicPr>
        <p:blipFill>
          <a:blip r:embed="rId18"/>
          <a:stretch>
            <a:fillRect/>
          </a:stretch>
        </p:blipFill>
        <p:spPr>
          <a:xfrm>
            <a:off x="323528" y="6165303"/>
            <a:ext cx="438344" cy="508293"/>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rtl="0" eaLnBrk="0" fontAlgn="base" hangingPunct="0">
        <a:spcBef>
          <a:spcPct val="0"/>
        </a:spcBef>
        <a:spcAft>
          <a:spcPct val="0"/>
        </a:spcAft>
        <a:defRPr sz="3600" b="1">
          <a:solidFill>
            <a:srgbClr val="006491"/>
          </a:solidFill>
          <a:latin typeface="+mj-lt"/>
          <a:ea typeface="+mj-ea"/>
          <a:cs typeface="+mj-cs"/>
        </a:defRPr>
      </a:lvl1pPr>
      <a:lvl2pPr algn="l" rtl="0" eaLnBrk="0" fontAlgn="base" hangingPunct="0">
        <a:spcBef>
          <a:spcPct val="0"/>
        </a:spcBef>
        <a:spcAft>
          <a:spcPct val="0"/>
        </a:spcAft>
        <a:defRPr sz="3600" b="1">
          <a:solidFill>
            <a:srgbClr val="006491"/>
          </a:solidFill>
          <a:latin typeface="Arial" charset="0"/>
          <a:ea typeface="Arial Unicode MS" pitchFamily="34" charset="-128"/>
          <a:cs typeface="Arial Unicode MS" pitchFamily="34" charset="-128"/>
        </a:defRPr>
      </a:lvl2pPr>
      <a:lvl3pPr algn="l" rtl="0" eaLnBrk="0" fontAlgn="base" hangingPunct="0">
        <a:spcBef>
          <a:spcPct val="0"/>
        </a:spcBef>
        <a:spcAft>
          <a:spcPct val="0"/>
        </a:spcAft>
        <a:defRPr sz="3600" b="1">
          <a:solidFill>
            <a:srgbClr val="006491"/>
          </a:solidFill>
          <a:latin typeface="Arial" charset="0"/>
          <a:ea typeface="Arial Unicode MS" pitchFamily="34" charset="-128"/>
          <a:cs typeface="Arial Unicode MS" pitchFamily="34" charset="-128"/>
        </a:defRPr>
      </a:lvl3pPr>
      <a:lvl4pPr algn="l" rtl="0" eaLnBrk="0" fontAlgn="base" hangingPunct="0">
        <a:spcBef>
          <a:spcPct val="0"/>
        </a:spcBef>
        <a:spcAft>
          <a:spcPct val="0"/>
        </a:spcAft>
        <a:defRPr sz="3600" b="1">
          <a:solidFill>
            <a:srgbClr val="006491"/>
          </a:solidFill>
          <a:latin typeface="Arial" charset="0"/>
          <a:ea typeface="Arial Unicode MS" pitchFamily="34" charset="-128"/>
          <a:cs typeface="Arial Unicode MS" pitchFamily="34" charset="-128"/>
        </a:defRPr>
      </a:lvl4pPr>
      <a:lvl5pPr algn="l" rtl="0" eaLnBrk="0" fontAlgn="base" hangingPunct="0">
        <a:spcBef>
          <a:spcPct val="0"/>
        </a:spcBef>
        <a:spcAft>
          <a:spcPct val="0"/>
        </a:spcAft>
        <a:defRPr sz="3600" b="1">
          <a:solidFill>
            <a:srgbClr val="006491"/>
          </a:solidFill>
          <a:latin typeface="Arial" charset="0"/>
          <a:ea typeface="Arial Unicode MS" pitchFamily="34" charset="-128"/>
          <a:cs typeface="Arial Unicode MS" pitchFamily="34" charset="-128"/>
        </a:defRPr>
      </a:lvl5pPr>
      <a:lvl6pPr marL="457200" algn="l" rtl="0" fontAlgn="base">
        <a:spcBef>
          <a:spcPct val="0"/>
        </a:spcBef>
        <a:spcAft>
          <a:spcPct val="0"/>
        </a:spcAft>
        <a:defRPr sz="3600" b="1">
          <a:solidFill>
            <a:srgbClr val="005FA9"/>
          </a:solidFill>
          <a:latin typeface="Arial" charset="0"/>
          <a:ea typeface="Arial Unicode MS" pitchFamily="34" charset="-128"/>
          <a:cs typeface="Arial Unicode MS" pitchFamily="34" charset="-128"/>
        </a:defRPr>
      </a:lvl6pPr>
      <a:lvl7pPr marL="914400" algn="l" rtl="0" fontAlgn="base">
        <a:spcBef>
          <a:spcPct val="0"/>
        </a:spcBef>
        <a:spcAft>
          <a:spcPct val="0"/>
        </a:spcAft>
        <a:defRPr sz="3600" b="1">
          <a:solidFill>
            <a:srgbClr val="005FA9"/>
          </a:solidFill>
          <a:latin typeface="Arial" charset="0"/>
          <a:ea typeface="Arial Unicode MS" pitchFamily="34" charset="-128"/>
          <a:cs typeface="Arial Unicode MS" pitchFamily="34" charset="-128"/>
        </a:defRPr>
      </a:lvl7pPr>
      <a:lvl8pPr marL="1371600" algn="l" rtl="0" fontAlgn="base">
        <a:spcBef>
          <a:spcPct val="0"/>
        </a:spcBef>
        <a:spcAft>
          <a:spcPct val="0"/>
        </a:spcAft>
        <a:defRPr sz="3600" b="1">
          <a:solidFill>
            <a:srgbClr val="005FA9"/>
          </a:solidFill>
          <a:latin typeface="Arial" charset="0"/>
          <a:ea typeface="Arial Unicode MS" pitchFamily="34" charset="-128"/>
          <a:cs typeface="Arial Unicode MS" pitchFamily="34" charset="-128"/>
        </a:defRPr>
      </a:lvl8pPr>
      <a:lvl9pPr marL="1828800" algn="l" rtl="0" fontAlgn="base">
        <a:spcBef>
          <a:spcPct val="0"/>
        </a:spcBef>
        <a:spcAft>
          <a:spcPct val="0"/>
        </a:spcAft>
        <a:defRPr sz="3600" b="1">
          <a:solidFill>
            <a:srgbClr val="005FA9"/>
          </a:solidFill>
          <a:latin typeface="Arial" charset="0"/>
          <a:ea typeface="Arial Unicode MS" pitchFamily="34" charset="-128"/>
          <a:cs typeface="Arial Unicode MS" pitchFamily="34" charset="-128"/>
        </a:defRPr>
      </a:lvl9pPr>
    </p:titleStyle>
    <p:bodyStyle>
      <a:lvl1pPr marL="342900" indent="-342900" algn="l" rtl="0" eaLnBrk="0" fontAlgn="base" hangingPunct="0">
        <a:spcBef>
          <a:spcPct val="20000"/>
        </a:spcBef>
        <a:spcAft>
          <a:spcPct val="0"/>
        </a:spcAft>
        <a:buClr>
          <a:srgbClr val="006491"/>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64B4E6"/>
        </a:buClr>
        <a:buFont typeface="Wingdings"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006491"/>
        </a:buClr>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64B4E6"/>
        </a:buClr>
        <a:buFont typeface="Wingdings"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006491"/>
        </a:buClr>
        <a:buFont typeface="Times" pitchFamily="4" charset="0"/>
        <a:buChar char="•"/>
        <a:defRPr sz="2000">
          <a:solidFill>
            <a:schemeClr val="tx1"/>
          </a:solidFill>
          <a:latin typeface="+mn-lt"/>
          <a:ea typeface="+mn-ea"/>
          <a:cs typeface="+mn-cs"/>
        </a:defRPr>
      </a:lvl5pPr>
      <a:lvl6pPr marL="2514600" indent="-228600" algn="l" rtl="0" fontAlgn="base">
        <a:spcBef>
          <a:spcPct val="20000"/>
        </a:spcBef>
        <a:spcAft>
          <a:spcPct val="0"/>
        </a:spcAft>
        <a:buClr>
          <a:srgbClr val="005FA9"/>
        </a:buClr>
        <a:buFont typeface="Times" pitchFamily="18" charset="0"/>
        <a:buChar char="•"/>
        <a:defRPr sz="2000">
          <a:solidFill>
            <a:schemeClr val="tx1"/>
          </a:solidFill>
          <a:latin typeface="+mn-lt"/>
          <a:ea typeface="+mn-ea"/>
          <a:cs typeface="+mn-cs"/>
        </a:defRPr>
      </a:lvl6pPr>
      <a:lvl7pPr marL="2971800" indent="-228600" algn="l" rtl="0" fontAlgn="base">
        <a:spcBef>
          <a:spcPct val="20000"/>
        </a:spcBef>
        <a:spcAft>
          <a:spcPct val="0"/>
        </a:spcAft>
        <a:buClr>
          <a:srgbClr val="005FA9"/>
        </a:buClr>
        <a:buFont typeface="Times" pitchFamily="18" charset="0"/>
        <a:buChar char="•"/>
        <a:defRPr sz="2000">
          <a:solidFill>
            <a:schemeClr val="tx1"/>
          </a:solidFill>
          <a:latin typeface="+mn-lt"/>
          <a:ea typeface="+mn-ea"/>
          <a:cs typeface="+mn-cs"/>
        </a:defRPr>
      </a:lvl7pPr>
      <a:lvl8pPr marL="3429000" indent="-228600" algn="l" rtl="0" fontAlgn="base">
        <a:spcBef>
          <a:spcPct val="20000"/>
        </a:spcBef>
        <a:spcAft>
          <a:spcPct val="0"/>
        </a:spcAft>
        <a:buClr>
          <a:srgbClr val="005FA9"/>
        </a:buClr>
        <a:buFont typeface="Times" pitchFamily="18" charset="0"/>
        <a:buChar char="•"/>
        <a:defRPr sz="2000">
          <a:solidFill>
            <a:schemeClr val="tx1"/>
          </a:solidFill>
          <a:latin typeface="+mn-lt"/>
          <a:ea typeface="+mn-ea"/>
          <a:cs typeface="+mn-cs"/>
        </a:defRPr>
      </a:lvl8pPr>
      <a:lvl9pPr marL="3886200" indent="-228600" algn="l" rtl="0" fontAlgn="base">
        <a:spcBef>
          <a:spcPct val="20000"/>
        </a:spcBef>
        <a:spcAft>
          <a:spcPct val="0"/>
        </a:spcAft>
        <a:buClr>
          <a:srgbClr val="005FA9"/>
        </a:buClr>
        <a:buFont typeface="Times" pitchFamily="18" charset="0"/>
        <a:buChar char="•"/>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hyperlink" Target="mailto:max.maupoix@swerea.se"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www.linkedin.com/groups/819024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827584" y="2564904"/>
            <a:ext cx="7200800" cy="707886"/>
          </a:xfrm>
          <a:prstGeom prst="rect">
            <a:avLst/>
          </a:prstGeom>
        </p:spPr>
        <p:txBody>
          <a:bodyPr wrap="square">
            <a:spAutoFit/>
          </a:bodyPr>
          <a:lstStyle/>
          <a:p>
            <a:pPr algn="ctr"/>
            <a:r>
              <a:rPr lang="ca-ES" sz="4000" b="1" dirty="0">
                <a:solidFill>
                  <a:srgbClr val="4388C1"/>
                </a:solidFill>
              </a:rPr>
              <a:t>EasyPP and EasyEOI</a:t>
            </a:r>
            <a:endParaRPr lang="sv-SE" sz="4000" dirty="0">
              <a:solidFill>
                <a:srgbClr val="4388C1"/>
              </a:solidFill>
            </a:endParaRPr>
          </a:p>
        </p:txBody>
      </p:sp>
      <p:sp>
        <p:nvSpPr>
          <p:cNvPr id="2" name="Rektangel 1">
            <a:extLst>
              <a:ext uri="{FF2B5EF4-FFF2-40B4-BE49-F238E27FC236}">
                <a16:creationId xmlns:a16="http://schemas.microsoft.com/office/drawing/2014/main" id="{2D192944-B0BD-4FBA-94E9-632E0634A897}"/>
              </a:ext>
            </a:extLst>
          </p:cNvPr>
          <p:cNvSpPr/>
          <p:nvPr/>
        </p:nvSpPr>
        <p:spPr>
          <a:xfrm>
            <a:off x="2411760" y="4437112"/>
            <a:ext cx="4572000" cy="369332"/>
          </a:xfrm>
          <a:prstGeom prst="rect">
            <a:avLst/>
          </a:prstGeom>
        </p:spPr>
        <p:txBody>
          <a:bodyPr>
            <a:spAutoFit/>
          </a:bodyPr>
          <a:lstStyle/>
          <a:p>
            <a:r>
              <a:rPr lang="en-GB" dirty="0"/>
              <a:t>Emelie Ekenstedt and Max Maupoix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919712" y="-99392"/>
            <a:ext cx="7083991" cy="646331"/>
          </a:xfrm>
          <a:prstGeom prst="rect">
            <a:avLst/>
          </a:prstGeom>
          <a:noFill/>
        </p:spPr>
        <p:txBody>
          <a:bodyPr wrap="none" lIns="91440" tIns="45720" rIns="91440" bIns="45720">
            <a:spAutoFit/>
          </a:bodyPr>
          <a:lstStyle/>
          <a:p>
            <a:pPr algn="ctr"/>
            <a:r>
              <a:rPr lang="en-GB" altLang="en-US" sz="3600" kern="0" dirty="0">
                <a:solidFill>
                  <a:srgbClr val="FFFFFF"/>
                </a:solidFill>
                <a:latin typeface="Blogger Sans"/>
              </a:rPr>
              <a:t>Check if client made any changes</a:t>
            </a:r>
            <a:endParaRPr lang="en-GB" altLang="en-US" sz="3600" i="1" kern="0" dirty="0">
              <a:solidFill>
                <a:srgbClr val="FFFFFF"/>
              </a:solidFill>
              <a:latin typeface="Blogger Sans"/>
            </a:endParaRPr>
          </a:p>
        </p:txBody>
      </p:sp>
      <p:pic>
        <p:nvPicPr>
          <p:cNvPr id="30722" name="Picture 2"/>
          <p:cNvPicPr>
            <a:picLocks noChangeAspect="1" noChangeArrowheads="1"/>
          </p:cNvPicPr>
          <p:nvPr/>
        </p:nvPicPr>
        <p:blipFill rotWithShape="1">
          <a:blip r:embed="rId3" cstate="print"/>
          <a:srcRect l="5901" t="8089" r="7476"/>
          <a:stretch/>
        </p:blipFill>
        <p:spPr bwMode="auto">
          <a:xfrm>
            <a:off x="52544" y="1412776"/>
            <a:ext cx="8932455" cy="5328592"/>
          </a:xfrm>
          <a:prstGeom prst="rect">
            <a:avLst/>
          </a:prstGeom>
          <a:noFill/>
          <a:ln w="9525">
            <a:noFill/>
            <a:miter lim="800000"/>
            <a:headEnd/>
            <a:tailEnd/>
          </a:ln>
        </p:spPr>
      </p:pic>
      <p:sp>
        <p:nvSpPr>
          <p:cNvPr id="4" name="Ellips 3"/>
          <p:cNvSpPr/>
          <p:nvPr/>
        </p:nvSpPr>
        <p:spPr bwMode="auto">
          <a:xfrm>
            <a:off x="7452320" y="3176972"/>
            <a:ext cx="1512168" cy="504056"/>
          </a:xfrm>
          <a:prstGeom prst="ellipse">
            <a:avLst/>
          </a:prstGeom>
          <a:noFill/>
          <a:ln w="635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3" cstate="print"/>
          <a:srcRect l="3538" t="8089" r="5900"/>
          <a:stretch/>
        </p:blipFill>
        <p:spPr bwMode="auto">
          <a:xfrm>
            <a:off x="-103049" y="1484784"/>
            <a:ext cx="9212280" cy="5256584"/>
          </a:xfrm>
          <a:prstGeom prst="rect">
            <a:avLst/>
          </a:prstGeom>
          <a:noFill/>
          <a:ln w="9525">
            <a:noFill/>
            <a:miter lim="800000"/>
            <a:headEnd/>
            <a:tailEnd/>
          </a:ln>
        </p:spPr>
      </p:pic>
      <p:sp>
        <p:nvSpPr>
          <p:cNvPr id="4" name="Ellips 3"/>
          <p:cNvSpPr/>
          <p:nvPr/>
        </p:nvSpPr>
        <p:spPr bwMode="auto">
          <a:xfrm>
            <a:off x="4788024" y="1493680"/>
            <a:ext cx="864096" cy="504056"/>
          </a:xfrm>
          <a:prstGeom prst="ellipse">
            <a:avLst/>
          </a:prstGeom>
          <a:noFill/>
          <a:ln w="635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
        <p:nvSpPr>
          <p:cNvPr id="6" name="Rektangel 5"/>
          <p:cNvSpPr/>
          <p:nvPr/>
        </p:nvSpPr>
        <p:spPr>
          <a:xfrm>
            <a:off x="919712" y="-99392"/>
            <a:ext cx="7083991" cy="646331"/>
          </a:xfrm>
          <a:prstGeom prst="rect">
            <a:avLst/>
          </a:prstGeom>
          <a:noFill/>
        </p:spPr>
        <p:txBody>
          <a:bodyPr wrap="none" lIns="91440" tIns="45720" rIns="91440" bIns="45720">
            <a:spAutoFit/>
          </a:bodyPr>
          <a:lstStyle/>
          <a:p>
            <a:pPr algn="ctr"/>
            <a:r>
              <a:rPr lang="en-GB" altLang="en-US" sz="3600" kern="0" dirty="0">
                <a:solidFill>
                  <a:srgbClr val="FFFFFF"/>
                </a:solidFill>
                <a:latin typeface="Blogger Sans"/>
              </a:rPr>
              <a:t>Check if client made any changes</a:t>
            </a:r>
            <a:endParaRPr lang="en-GB" altLang="en-US" sz="3600" i="1" kern="0" dirty="0">
              <a:solidFill>
                <a:srgbClr val="FFFFFF"/>
              </a:solidFill>
              <a:latin typeface="Blogger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1331640" y="-27384"/>
            <a:ext cx="5801589" cy="646331"/>
          </a:xfrm>
          <a:prstGeom prst="rect">
            <a:avLst/>
          </a:prstGeom>
          <a:noFill/>
        </p:spPr>
        <p:txBody>
          <a:bodyPr wrap="none" lIns="91440" tIns="45720" rIns="91440" bIns="45720">
            <a:spAutoFit/>
          </a:bodyPr>
          <a:lstStyle/>
          <a:p>
            <a:pPr algn="ctr"/>
            <a:r>
              <a:rPr lang="en-GB" altLang="en-US" sz="3600" kern="0" dirty="0">
                <a:solidFill>
                  <a:srgbClr val="FFFFFF"/>
                </a:solidFill>
                <a:latin typeface="Blogger Sans"/>
              </a:rPr>
              <a:t>Submit the profile to Merlin </a:t>
            </a:r>
            <a:endParaRPr lang="en-GB" altLang="en-US" sz="3600" i="1" kern="0" dirty="0">
              <a:solidFill>
                <a:srgbClr val="FFFFFF"/>
              </a:solidFill>
              <a:latin typeface="Blogger Sans"/>
            </a:endParaRPr>
          </a:p>
        </p:txBody>
      </p:sp>
      <p:pic>
        <p:nvPicPr>
          <p:cNvPr id="33794" name="Picture 2"/>
          <p:cNvPicPr>
            <a:picLocks noChangeAspect="1" noChangeArrowheads="1"/>
          </p:cNvPicPr>
          <p:nvPr/>
        </p:nvPicPr>
        <p:blipFill rotWithShape="1">
          <a:blip r:embed="rId3" cstate="print"/>
          <a:srcRect t="6982" r="14047" b="55319"/>
          <a:stretch/>
        </p:blipFill>
        <p:spPr bwMode="auto">
          <a:xfrm>
            <a:off x="-9030" y="2060848"/>
            <a:ext cx="9052423" cy="2232248"/>
          </a:xfrm>
          <a:prstGeom prst="rect">
            <a:avLst/>
          </a:prstGeom>
          <a:noFill/>
          <a:ln w="9525">
            <a:noFill/>
            <a:miter lim="800000"/>
            <a:headEnd/>
            <a:tailEnd/>
          </a:ln>
        </p:spPr>
      </p:pic>
      <p:sp>
        <p:nvSpPr>
          <p:cNvPr id="6" name="textruta 5"/>
          <p:cNvSpPr txBox="1"/>
          <p:nvPr/>
        </p:nvSpPr>
        <p:spPr>
          <a:xfrm>
            <a:off x="6523113" y="2618328"/>
            <a:ext cx="2520280" cy="738664"/>
          </a:xfrm>
          <a:prstGeom prst="rect">
            <a:avLst/>
          </a:prstGeom>
          <a:noFill/>
        </p:spPr>
        <p:txBody>
          <a:bodyPr wrap="square" rtlCol="0">
            <a:spAutoFit/>
          </a:bodyPr>
          <a:lstStyle/>
          <a:p>
            <a:r>
              <a:rPr lang="en-GB" sz="1400" dirty="0"/>
              <a:t>O Submit for internal review</a:t>
            </a:r>
          </a:p>
          <a:p>
            <a:endParaRPr lang="en-GB" sz="1400" dirty="0"/>
          </a:p>
          <a:p>
            <a:r>
              <a:rPr lang="en-GB" sz="1400" dirty="0"/>
              <a:t>O Submit draft</a:t>
            </a:r>
          </a:p>
        </p:txBody>
      </p:sp>
      <p:sp>
        <p:nvSpPr>
          <p:cNvPr id="8" name="Ellips 7"/>
          <p:cNvSpPr/>
          <p:nvPr/>
        </p:nvSpPr>
        <p:spPr bwMode="auto">
          <a:xfrm>
            <a:off x="2339752" y="3573016"/>
            <a:ext cx="864096" cy="504056"/>
          </a:xfrm>
          <a:prstGeom prst="ellipse">
            <a:avLst/>
          </a:prstGeom>
          <a:noFill/>
          <a:ln w="635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rotWithShape="1">
          <a:blip r:embed="rId3" cstate="print"/>
          <a:srcRect r="10625" b="61797"/>
          <a:stretch/>
        </p:blipFill>
        <p:spPr bwMode="auto">
          <a:xfrm>
            <a:off x="-1" y="1916833"/>
            <a:ext cx="9112325" cy="2016224"/>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467544" y="1700808"/>
            <a:ext cx="7992888" cy="3539430"/>
          </a:xfrm>
          <a:prstGeom prst="rect">
            <a:avLst/>
          </a:prstGeom>
        </p:spPr>
        <p:txBody>
          <a:bodyPr wrap="square">
            <a:spAutoFit/>
          </a:bodyPr>
          <a:lstStyle/>
          <a:p>
            <a:pPr algn="ctr"/>
            <a:r>
              <a:rPr lang="ca-ES" sz="4800" b="1" dirty="0">
                <a:solidFill>
                  <a:srgbClr val="4388C1"/>
                </a:solidFill>
              </a:rPr>
              <a:t>EasyEOI</a:t>
            </a:r>
          </a:p>
          <a:p>
            <a:pPr algn="ctr"/>
            <a:endParaRPr lang="ca-ES" sz="4800" b="1" dirty="0">
              <a:solidFill>
                <a:srgbClr val="4388C1"/>
              </a:solidFill>
            </a:endParaRPr>
          </a:p>
          <a:p>
            <a:pPr algn="ctr"/>
            <a:r>
              <a:rPr lang="ca-ES" sz="3200" b="1" dirty="0">
                <a:solidFill>
                  <a:srgbClr val="4388C1"/>
                </a:solidFill>
              </a:rPr>
              <a:t>Manage your EOIs received</a:t>
            </a:r>
          </a:p>
          <a:p>
            <a:pPr algn="ctr"/>
            <a:r>
              <a:rPr lang="ca-ES" sz="3200" b="1" dirty="0">
                <a:solidFill>
                  <a:srgbClr val="4388C1"/>
                </a:solidFill>
              </a:rPr>
              <a:t>Edit and send them to your clients</a:t>
            </a:r>
          </a:p>
          <a:p>
            <a:pPr algn="ctr"/>
            <a:r>
              <a:rPr lang="ca-ES" sz="3200" b="1" dirty="0">
                <a:solidFill>
                  <a:srgbClr val="4388C1"/>
                </a:solidFill>
              </a:rPr>
              <a:t>Update interest and collaboration status</a:t>
            </a:r>
          </a:p>
          <a:p>
            <a:pPr algn="ctr"/>
            <a:r>
              <a:rPr lang="ca-ES" sz="3200" b="1" dirty="0">
                <a:solidFill>
                  <a:srgbClr val="4388C1"/>
                </a:solidFill>
              </a:rPr>
              <a:t> </a:t>
            </a:r>
            <a:endParaRPr lang="sv-SE"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1534350" y="-27384"/>
            <a:ext cx="5237331" cy="646331"/>
          </a:xfrm>
          <a:prstGeom prst="rect">
            <a:avLst/>
          </a:prstGeom>
          <a:noFill/>
        </p:spPr>
        <p:txBody>
          <a:bodyPr wrap="none" lIns="91440" tIns="45720" rIns="91440" bIns="45720">
            <a:spAutoFit/>
          </a:bodyPr>
          <a:lstStyle/>
          <a:p>
            <a:pPr algn="ctr"/>
            <a:r>
              <a:rPr lang="sv-SE" altLang="en-US" sz="3600" kern="0" dirty="0">
                <a:solidFill>
                  <a:srgbClr val="FFFFFF"/>
                </a:solidFill>
                <a:latin typeface="Blogger Sans"/>
              </a:rPr>
              <a:t>Login:  </a:t>
            </a:r>
            <a:r>
              <a:rPr lang="sv-SE" altLang="en-US" sz="3600" i="1" kern="0" dirty="0" err="1">
                <a:solidFill>
                  <a:srgbClr val="FFFFFF"/>
                </a:solidFill>
                <a:latin typeface="Blogger Sans"/>
              </a:rPr>
              <a:t>www.EasyPP.eu</a:t>
            </a:r>
            <a:endParaRPr lang="sv-SE" altLang="en-US" sz="3600" i="1" kern="0" dirty="0">
              <a:solidFill>
                <a:srgbClr val="FFFFFF"/>
              </a:solidFill>
              <a:latin typeface="Blogger Sans"/>
            </a:endParaRPr>
          </a:p>
        </p:txBody>
      </p:sp>
      <p:pic>
        <p:nvPicPr>
          <p:cNvPr id="3" name="Bildobjekt 2">
            <a:extLst>
              <a:ext uri="{FF2B5EF4-FFF2-40B4-BE49-F238E27FC236}">
                <a16:creationId xmlns:a16="http://schemas.microsoft.com/office/drawing/2014/main" id="{401AB26B-62C4-47C4-85E2-004D2F4D3959}"/>
              </a:ext>
            </a:extLst>
          </p:cNvPr>
          <p:cNvPicPr>
            <a:picLocks noChangeAspect="1"/>
          </p:cNvPicPr>
          <p:nvPr/>
        </p:nvPicPr>
        <p:blipFill rotWithShape="1">
          <a:blip r:embed="rId3"/>
          <a:srcRect l="24013" t="23641" r="58121" b="32119"/>
          <a:stretch/>
        </p:blipFill>
        <p:spPr>
          <a:xfrm>
            <a:off x="1331640" y="1268760"/>
            <a:ext cx="6048672" cy="4680520"/>
          </a:xfrm>
          <a:prstGeom prst="rect">
            <a:avLst/>
          </a:prstGeom>
        </p:spPr>
      </p:pic>
      <p:sp>
        <p:nvSpPr>
          <p:cNvPr id="6" name="Ellips 5"/>
          <p:cNvSpPr/>
          <p:nvPr/>
        </p:nvSpPr>
        <p:spPr bwMode="auto">
          <a:xfrm>
            <a:off x="3707904" y="3789040"/>
            <a:ext cx="1152128" cy="504056"/>
          </a:xfrm>
          <a:prstGeom prst="ellipse">
            <a:avLst/>
          </a:prstGeom>
          <a:noFill/>
          <a:ln w="635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2459654" y="-25643"/>
            <a:ext cx="3950119" cy="646331"/>
          </a:xfrm>
          <a:prstGeom prst="rect">
            <a:avLst/>
          </a:prstGeom>
          <a:noFill/>
        </p:spPr>
        <p:txBody>
          <a:bodyPr wrap="none" lIns="91440" tIns="45720" rIns="91440" bIns="45720">
            <a:spAutoFit/>
          </a:bodyPr>
          <a:lstStyle/>
          <a:p>
            <a:pPr algn="ctr"/>
            <a:r>
              <a:rPr lang="en-GB" altLang="en-US" sz="3600" kern="0" dirty="0">
                <a:solidFill>
                  <a:srgbClr val="FFFFFF"/>
                </a:solidFill>
                <a:latin typeface="Blogger Sans"/>
              </a:rPr>
              <a:t>Go to EOIs Received</a:t>
            </a:r>
            <a:endParaRPr lang="en-GB" altLang="en-US" sz="3600" i="1" kern="0" dirty="0">
              <a:solidFill>
                <a:srgbClr val="FFFFFF"/>
              </a:solidFill>
              <a:latin typeface="Blogger Sans"/>
            </a:endParaRPr>
          </a:p>
        </p:txBody>
      </p:sp>
      <p:pic>
        <p:nvPicPr>
          <p:cNvPr id="2" name="Bildobjekt 1">
            <a:extLst>
              <a:ext uri="{FF2B5EF4-FFF2-40B4-BE49-F238E27FC236}">
                <a16:creationId xmlns:a16="http://schemas.microsoft.com/office/drawing/2014/main" id="{C0CA781B-462D-46C7-BE04-FBBE6F5FD50B}"/>
              </a:ext>
            </a:extLst>
          </p:cNvPr>
          <p:cNvPicPr>
            <a:picLocks noChangeAspect="1"/>
          </p:cNvPicPr>
          <p:nvPr/>
        </p:nvPicPr>
        <p:blipFill rotWithShape="1">
          <a:blip r:embed="rId3"/>
          <a:srcRect l="3647" t="16384" r="55578" b="41554"/>
          <a:stretch/>
        </p:blipFill>
        <p:spPr>
          <a:xfrm>
            <a:off x="179512" y="2132855"/>
            <a:ext cx="8842568" cy="2850625"/>
          </a:xfrm>
          <a:prstGeom prst="rect">
            <a:avLst/>
          </a:prstGeom>
        </p:spPr>
      </p:pic>
      <p:sp>
        <p:nvSpPr>
          <p:cNvPr id="7" name="Ellips 6"/>
          <p:cNvSpPr/>
          <p:nvPr/>
        </p:nvSpPr>
        <p:spPr bwMode="auto">
          <a:xfrm>
            <a:off x="1691680" y="1988840"/>
            <a:ext cx="1152128" cy="504056"/>
          </a:xfrm>
          <a:prstGeom prst="ellipse">
            <a:avLst/>
          </a:prstGeom>
          <a:noFill/>
          <a:ln w="635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899592" y="10525"/>
            <a:ext cx="6407523" cy="646331"/>
          </a:xfrm>
          <a:prstGeom prst="rect">
            <a:avLst/>
          </a:prstGeom>
          <a:noFill/>
        </p:spPr>
        <p:txBody>
          <a:bodyPr wrap="none" lIns="91440" tIns="45720" rIns="91440" bIns="45720">
            <a:spAutoFit/>
          </a:bodyPr>
          <a:lstStyle/>
          <a:p>
            <a:pPr algn="ctr"/>
            <a:r>
              <a:rPr lang="en-GB" altLang="en-US" sz="3600" kern="0" dirty="0">
                <a:solidFill>
                  <a:srgbClr val="FFFFFF"/>
                </a:solidFill>
                <a:latin typeface="Blogger Sans"/>
              </a:rPr>
              <a:t>Select or add one of your profiles</a:t>
            </a:r>
            <a:endParaRPr lang="en-GB" altLang="en-US" sz="3600" i="1" kern="0" dirty="0">
              <a:solidFill>
                <a:srgbClr val="FFFFFF"/>
              </a:solidFill>
              <a:latin typeface="Blogger Sans"/>
            </a:endParaRPr>
          </a:p>
        </p:txBody>
      </p:sp>
      <p:pic>
        <p:nvPicPr>
          <p:cNvPr id="2" name="Bildobjekt 1">
            <a:extLst>
              <a:ext uri="{FF2B5EF4-FFF2-40B4-BE49-F238E27FC236}">
                <a16:creationId xmlns:a16="http://schemas.microsoft.com/office/drawing/2014/main" id="{EBA3C8A7-9DED-4437-86CE-BFE1C6157762}"/>
              </a:ext>
            </a:extLst>
          </p:cNvPr>
          <p:cNvPicPr>
            <a:picLocks noChangeAspect="1"/>
          </p:cNvPicPr>
          <p:nvPr/>
        </p:nvPicPr>
        <p:blipFill rotWithShape="1">
          <a:blip r:embed="rId3"/>
          <a:srcRect l="3538" t="16055" r="53149" b="32317"/>
          <a:stretch/>
        </p:blipFill>
        <p:spPr>
          <a:xfrm>
            <a:off x="130221" y="1772816"/>
            <a:ext cx="8892130" cy="3312368"/>
          </a:xfrm>
          <a:prstGeom prst="rect">
            <a:avLst/>
          </a:prstGeom>
        </p:spPr>
      </p:pic>
      <p:sp>
        <p:nvSpPr>
          <p:cNvPr id="8" name="Ellips 7"/>
          <p:cNvSpPr/>
          <p:nvPr/>
        </p:nvSpPr>
        <p:spPr bwMode="auto">
          <a:xfrm>
            <a:off x="5508104" y="2924944"/>
            <a:ext cx="1152128" cy="504056"/>
          </a:xfrm>
          <a:prstGeom prst="ellipse">
            <a:avLst/>
          </a:prstGeom>
          <a:noFill/>
          <a:ln w="635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pic>
        <p:nvPicPr>
          <p:cNvPr id="4" name="Bildobjekt 3">
            <a:extLst>
              <a:ext uri="{FF2B5EF4-FFF2-40B4-BE49-F238E27FC236}">
                <a16:creationId xmlns:a16="http://schemas.microsoft.com/office/drawing/2014/main" id="{D23AC9CA-F9F8-4FFB-A2B2-665E7D6F1D06}"/>
              </a:ext>
            </a:extLst>
          </p:cNvPr>
          <p:cNvPicPr>
            <a:picLocks noChangeAspect="1"/>
          </p:cNvPicPr>
          <p:nvPr/>
        </p:nvPicPr>
        <p:blipFill>
          <a:blip r:embed="rId4"/>
          <a:stretch>
            <a:fillRect/>
          </a:stretch>
        </p:blipFill>
        <p:spPr>
          <a:xfrm>
            <a:off x="1445115" y="4493534"/>
            <a:ext cx="1213209" cy="560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256041" y="0"/>
            <a:ext cx="7645042" cy="646331"/>
          </a:xfrm>
          <a:prstGeom prst="rect">
            <a:avLst/>
          </a:prstGeom>
          <a:noFill/>
        </p:spPr>
        <p:txBody>
          <a:bodyPr wrap="none" lIns="91440" tIns="45720" rIns="91440" bIns="45720">
            <a:spAutoFit/>
          </a:bodyPr>
          <a:lstStyle/>
          <a:p>
            <a:pPr algn="ctr"/>
            <a:r>
              <a:rPr lang="en-GB" altLang="en-US" sz="3600" kern="0" dirty="0">
                <a:solidFill>
                  <a:srgbClr val="FFFFFF"/>
                </a:solidFill>
                <a:latin typeface="Blogger Sans"/>
              </a:rPr>
              <a:t>Your view of EOIs received – select edit</a:t>
            </a:r>
            <a:endParaRPr lang="en-GB" altLang="en-US" sz="3600" i="1" kern="0" dirty="0">
              <a:solidFill>
                <a:srgbClr val="FFFFFF"/>
              </a:solidFill>
              <a:latin typeface="Blogger Sans"/>
            </a:endParaRPr>
          </a:p>
        </p:txBody>
      </p:sp>
      <p:pic>
        <p:nvPicPr>
          <p:cNvPr id="3" name="Bildobjekt 2">
            <a:extLst>
              <a:ext uri="{FF2B5EF4-FFF2-40B4-BE49-F238E27FC236}">
                <a16:creationId xmlns:a16="http://schemas.microsoft.com/office/drawing/2014/main" id="{14B9475A-7FF3-47DD-89CC-80E666943167}"/>
              </a:ext>
            </a:extLst>
          </p:cNvPr>
          <p:cNvPicPr>
            <a:picLocks noChangeAspect="1"/>
          </p:cNvPicPr>
          <p:nvPr/>
        </p:nvPicPr>
        <p:blipFill rotWithShape="1">
          <a:blip r:embed="rId3"/>
          <a:srcRect l="8263" t="11491" r="58662" b="61372"/>
          <a:stretch/>
        </p:blipFill>
        <p:spPr>
          <a:xfrm>
            <a:off x="53470" y="2060848"/>
            <a:ext cx="8986598" cy="2304256"/>
          </a:xfrm>
          <a:prstGeom prst="rect">
            <a:avLst/>
          </a:prstGeom>
        </p:spPr>
      </p:pic>
      <p:sp>
        <p:nvSpPr>
          <p:cNvPr id="4" name="Ellips 3"/>
          <p:cNvSpPr/>
          <p:nvPr/>
        </p:nvSpPr>
        <p:spPr bwMode="auto">
          <a:xfrm>
            <a:off x="5220072" y="3861048"/>
            <a:ext cx="1152128" cy="504056"/>
          </a:xfrm>
          <a:prstGeom prst="ellipse">
            <a:avLst/>
          </a:prstGeom>
          <a:noFill/>
          <a:ln w="635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47818E4B-86D1-4164-85BE-6CBCEB81609F}"/>
              </a:ext>
            </a:extLst>
          </p:cNvPr>
          <p:cNvSpPr txBox="1"/>
          <p:nvPr/>
        </p:nvSpPr>
        <p:spPr>
          <a:xfrm>
            <a:off x="7133509" y="5589240"/>
            <a:ext cx="1800200" cy="1200329"/>
          </a:xfrm>
          <a:prstGeom prst="rect">
            <a:avLst/>
          </a:prstGeom>
          <a:solidFill>
            <a:schemeClr val="bg1"/>
          </a:solidFill>
        </p:spPr>
        <p:txBody>
          <a:bodyPr wrap="square" rtlCol="0">
            <a:spAutoFit/>
          </a:bodyPr>
          <a:lstStyle/>
          <a:p>
            <a:r>
              <a:rPr lang="sv-SE" dirty="0" err="1">
                <a:solidFill>
                  <a:schemeClr val="bg1"/>
                </a:solidFill>
              </a:rPr>
              <a:t>Aa</a:t>
            </a:r>
            <a:endParaRPr lang="sv-SE" dirty="0">
              <a:solidFill>
                <a:schemeClr val="bg1"/>
              </a:solidFill>
            </a:endParaRPr>
          </a:p>
          <a:p>
            <a:endParaRPr lang="sv-SE" dirty="0">
              <a:solidFill>
                <a:schemeClr val="bg1"/>
              </a:solidFill>
            </a:endParaRPr>
          </a:p>
          <a:p>
            <a:endParaRPr lang="sv-SE" dirty="0">
              <a:solidFill>
                <a:schemeClr val="bg1"/>
              </a:solidFill>
            </a:endParaRPr>
          </a:p>
          <a:p>
            <a:r>
              <a:rPr lang="sv-SE" dirty="0">
                <a:solidFill>
                  <a:schemeClr val="bg1"/>
                </a:solidFill>
              </a:rPr>
              <a:t>bb</a:t>
            </a:r>
          </a:p>
        </p:txBody>
      </p:sp>
      <p:sp>
        <p:nvSpPr>
          <p:cNvPr id="6" name="Rektangel 5"/>
          <p:cNvSpPr/>
          <p:nvPr/>
        </p:nvSpPr>
        <p:spPr>
          <a:xfrm>
            <a:off x="344624" y="-97651"/>
            <a:ext cx="8084265" cy="646331"/>
          </a:xfrm>
          <a:prstGeom prst="rect">
            <a:avLst/>
          </a:prstGeom>
          <a:noFill/>
        </p:spPr>
        <p:txBody>
          <a:bodyPr wrap="none" lIns="91440" tIns="45720" rIns="91440" bIns="45720">
            <a:spAutoFit/>
          </a:bodyPr>
          <a:lstStyle/>
          <a:p>
            <a:pPr algn="ctr"/>
            <a:r>
              <a:rPr lang="en-GB" altLang="en-US" sz="3600" kern="0" dirty="0">
                <a:solidFill>
                  <a:srgbClr val="FFFFFF"/>
                </a:solidFill>
                <a:latin typeface="Blogger Sans"/>
              </a:rPr>
              <a:t>Your view of the EOI with link to Merlin</a:t>
            </a:r>
            <a:endParaRPr lang="en-GB" altLang="en-US" sz="3600" i="1" kern="0" dirty="0">
              <a:solidFill>
                <a:srgbClr val="FFFFFF"/>
              </a:solidFill>
              <a:latin typeface="Blogger Sans"/>
            </a:endParaRPr>
          </a:p>
        </p:txBody>
      </p:sp>
      <p:pic>
        <p:nvPicPr>
          <p:cNvPr id="7" name="Bildobjekt 6">
            <a:extLst>
              <a:ext uri="{FF2B5EF4-FFF2-40B4-BE49-F238E27FC236}">
                <a16:creationId xmlns:a16="http://schemas.microsoft.com/office/drawing/2014/main" id="{6CB725CA-6C3E-4F47-B64C-6CCAD0D94B95}"/>
              </a:ext>
            </a:extLst>
          </p:cNvPr>
          <p:cNvPicPr>
            <a:picLocks noChangeAspect="1"/>
          </p:cNvPicPr>
          <p:nvPr/>
        </p:nvPicPr>
        <p:blipFill rotWithShape="1">
          <a:blip r:embed="rId3"/>
          <a:srcRect l="8264" t="9680" r="68112" b="4640"/>
          <a:stretch/>
        </p:blipFill>
        <p:spPr>
          <a:xfrm>
            <a:off x="1619672" y="932746"/>
            <a:ext cx="5256584" cy="5957461"/>
          </a:xfrm>
          <a:prstGeom prst="rect">
            <a:avLst/>
          </a:prstGeom>
        </p:spPr>
      </p:pic>
      <p:pic>
        <p:nvPicPr>
          <p:cNvPr id="7172" name="Picture 4"/>
          <p:cNvPicPr>
            <a:picLocks noChangeAspect="1" noChangeArrowheads="1"/>
          </p:cNvPicPr>
          <p:nvPr/>
        </p:nvPicPr>
        <p:blipFill>
          <a:blip r:embed="rId4" cstate="print"/>
          <a:srcRect/>
          <a:stretch>
            <a:fillRect/>
          </a:stretch>
        </p:blipFill>
        <p:spPr bwMode="auto">
          <a:xfrm>
            <a:off x="4644009" y="6021289"/>
            <a:ext cx="2808311" cy="311170"/>
          </a:xfrm>
          <a:prstGeom prst="rect">
            <a:avLst/>
          </a:prstGeom>
          <a:noFill/>
          <a:ln w="9525">
            <a:noFill/>
            <a:miter lim="800000"/>
            <a:headEnd/>
            <a:tailEnd/>
          </a:ln>
          <a:effectLst/>
        </p:spPr>
      </p:pic>
      <p:sp>
        <p:nvSpPr>
          <p:cNvPr id="5" name="Ellips 4"/>
          <p:cNvSpPr/>
          <p:nvPr/>
        </p:nvSpPr>
        <p:spPr bwMode="auto">
          <a:xfrm>
            <a:off x="4386756" y="5888842"/>
            <a:ext cx="3600400" cy="576064"/>
          </a:xfrm>
          <a:prstGeom prst="ellipse">
            <a:avLst/>
          </a:prstGeom>
          <a:noFill/>
          <a:ln w="635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Tree>
    <p:extLst>
      <p:ext uri="{BB962C8B-B14F-4D97-AF65-F5344CB8AC3E}">
        <p14:creationId xmlns:p14="http://schemas.microsoft.com/office/powerpoint/2010/main" val="140240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467544" y="1700808"/>
            <a:ext cx="7992888" cy="2554545"/>
          </a:xfrm>
          <a:prstGeom prst="rect">
            <a:avLst/>
          </a:prstGeom>
        </p:spPr>
        <p:txBody>
          <a:bodyPr wrap="square">
            <a:spAutoFit/>
          </a:bodyPr>
          <a:lstStyle/>
          <a:p>
            <a:pPr algn="ctr"/>
            <a:r>
              <a:rPr lang="ca-ES" sz="4800" b="1" dirty="0">
                <a:solidFill>
                  <a:srgbClr val="4388C1"/>
                </a:solidFill>
              </a:rPr>
              <a:t>EasyPP</a:t>
            </a:r>
          </a:p>
          <a:p>
            <a:pPr algn="ctr"/>
            <a:endParaRPr lang="ca-ES" sz="4800" b="1" dirty="0">
              <a:solidFill>
                <a:srgbClr val="4388C1"/>
              </a:solidFill>
            </a:endParaRPr>
          </a:p>
          <a:p>
            <a:pPr algn="ctr"/>
            <a:r>
              <a:rPr lang="ca-ES" sz="3200" b="1" dirty="0">
                <a:solidFill>
                  <a:srgbClr val="4388C1"/>
                </a:solidFill>
              </a:rPr>
              <a:t>Write a profile together with you client</a:t>
            </a:r>
          </a:p>
          <a:p>
            <a:pPr algn="ctr"/>
            <a:r>
              <a:rPr lang="ca-ES" sz="3200" b="1" dirty="0">
                <a:solidFill>
                  <a:srgbClr val="4388C1"/>
                </a:solidFill>
              </a:rPr>
              <a:t>Submit it to Merlin</a:t>
            </a:r>
            <a:endParaRPr lang="sv-SE"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1434662" y="-99392"/>
            <a:ext cx="5904181" cy="646331"/>
          </a:xfrm>
          <a:prstGeom prst="rect">
            <a:avLst/>
          </a:prstGeom>
          <a:noFill/>
        </p:spPr>
        <p:txBody>
          <a:bodyPr wrap="none" lIns="91440" tIns="45720" rIns="91440" bIns="45720">
            <a:spAutoFit/>
          </a:bodyPr>
          <a:lstStyle/>
          <a:p>
            <a:pPr algn="ctr"/>
            <a:r>
              <a:rPr lang="en-GB" altLang="en-US" sz="3600" kern="0" dirty="0">
                <a:solidFill>
                  <a:srgbClr val="FFFFFF"/>
                </a:solidFill>
                <a:latin typeface="Blogger Sans"/>
              </a:rPr>
              <a:t>Access to the EOI on Merlin</a:t>
            </a:r>
            <a:endParaRPr lang="en-GB" altLang="en-US" sz="3600" i="1" kern="0" dirty="0">
              <a:solidFill>
                <a:srgbClr val="FFFFFF"/>
              </a:solidFill>
              <a:latin typeface="Blogger Sans"/>
            </a:endParaRPr>
          </a:p>
        </p:txBody>
      </p:sp>
      <p:pic>
        <p:nvPicPr>
          <p:cNvPr id="20483" name="Picture 3"/>
          <p:cNvPicPr>
            <a:picLocks noChangeAspect="1" noChangeArrowheads="1"/>
          </p:cNvPicPr>
          <p:nvPr/>
        </p:nvPicPr>
        <p:blipFill>
          <a:blip r:embed="rId3" cstate="print"/>
          <a:srcRect t="17894" r="13310" b="1967"/>
          <a:stretch>
            <a:fillRect/>
          </a:stretch>
        </p:blipFill>
        <p:spPr bwMode="auto">
          <a:xfrm>
            <a:off x="0" y="980728"/>
            <a:ext cx="9144000" cy="4752528"/>
          </a:xfrm>
          <a:prstGeom prst="rect">
            <a:avLst/>
          </a:prstGeom>
          <a:noFill/>
          <a:ln w="9525">
            <a:noFill/>
            <a:miter lim="800000"/>
            <a:headEnd/>
            <a:tailEnd/>
          </a:ln>
        </p:spPr>
      </p:pic>
    </p:spTree>
    <p:extLst>
      <p:ext uri="{BB962C8B-B14F-4D97-AF65-F5344CB8AC3E}">
        <p14:creationId xmlns:p14="http://schemas.microsoft.com/office/powerpoint/2010/main" val="579284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4CB45D60-D166-454B-B9B4-D3D7B30B7C77}"/>
              </a:ext>
            </a:extLst>
          </p:cNvPr>
          <p:cNvPicPr>
            <a:picLocks noChangeAspect="1"/>
          </p:cNvPicPr>
          <p:nvPr/>
        </p:nvPicPr>
        <p:blipFill rotWithShape="1">
          <a:blip r:embed="rId3"/>
          <a:srcRect l="7476" t="9680" r="68112" b="4640"/>
          <a:stretch/>
        </p:blipFill>
        <p:spPr>
          <a:xfrm>
            <a:off x="1619672" y="980728"/>
            <a:ext cx="5040560" cy="5528356"/>
          </a:xfrm>
          <a:prstGeom prst="rect">
            <a:avLst/>
          </a:prstGeom>
        </p:spPr>
      </p:pic>
      <p:sp>
        <p:nvSpPr>
          <p:cNvPr id="6" name="Rektangel 5"/>
          <p:cNvSpPr/>
          <p:nvPr/>
        </p:nvSpPr>
        <p:spPr>
          <a:xfrm>
            <a:off x="2312304" y="-99392"/>
            <a:ext cx="4148893" cy="646331"/>
          </a:xfrm>
          <a:prstGeom prst="rect">
            <a:avLst/>
          </a:prstGeom>
          <a:noFill/>
        </p:spPr>
        <p:txBody>
          <a:bodyPr wrap="none" lIns="91440" tIns="45720" rIns="91440" bIns="45720">
            <a:spAutoFit/>
          </a:bodyPr>
          <a:lstStyle/>
          <a:p>
            <a:pPr algn="ctr"/>
            <a:r>
              <a:rPr lang="en-GB" altLang="en-US" sz="3600" kern="0" dirty="0">
                <a:solidFill>
                  <a:srgbClr val="FFFFFF"/>
                </a:solidFill>
                <a:latin typeface="Blogger Sans"/>
              </a:rPr>
              <a:t>Edit the EOI and save</a:t>
            </a:r>
            <a:endParaRPr lang="en-GB" altLang="en-US" sz="3600" i="1" kern="0" dirty="0">
              <a:solidFill>
                <a:srgbClr val="FFFFFF"/>
              </a:solidFill>
              <a:latin typeface="Blogger Sans"/>
            </a:endParaRPr>
          </a:p>
        </p:txBody>
      </p:sp>
      <p:pic>
        <p:nvPicPr>
          <p:cNvPr id="7" name="Picture 4"/>
          <p:cNvPicPr>
            <a:picLocks noChangeAspect="1" noChangeArrowheads="1"/>
          </p:cNvPicPr>
          <p:nvPr/>
        </p:nvPicPr>
        <p:blipFill>
          <a:blip r:embed="rId4" cstate="print"/>
          <a:srcRect/>
          <a:stretch>
            <a:fillRect/>
          </a:stretch>
        </p:blipFill>
        <p:spPr bwMode="auto">
          <a:xfrm>
            <a:off x="4595986" y="5558635"/>
            <a:ext cx="2808311" cy="311170"/>
          </a:xfrm>
          <a:prstGeom prst="rect">
            <a:avLst/>
          </a:prstGeom>
          <a:noFill/>
          <a:ln w="9525">
            <a:noFill/>
            <a:miter lim="800000"/>
            <a:headEnd/>
            <a:tailEnd/>
          </a:ln>
          <a:effectLst/>
        </p:spPr>
      </p:pic>
      <p:pic>
        <p:nvPicPr>
          <p:cNvPr id="3" name="Bildobjekt 2">
            <a:extLst>
              <a:ext uri="{FF2B5EF4-FFF2-40B4-BE49-F238E27FC236}">
                <a16:creationId xmlns:a16="http://schemas.microsoft.com/office/drawing/2014/main" id="{B0ED73EF-6F41-45FF-B48B-3C8663CFC775}"/>
              </a:ext>
            </a:extLst>
          </p:cNvPr>
          <p:cNvPicPr>
            <a:picLocks noChangeAspect="1"/>
          </p:cNvPicPr>
          <p:nvPr/>
        </p:nvPicPr>
        <p:blipFill>
          <a:blip r:embed="rId5"/>
          <a:stretch>
            <a:fillRect/>
          </a:stretch>
        </p:blipFill>
        <p:spPr>
          <a:xfrm>
            <a:off x="3173541" y="1772816"/>
            <a:ext cx="1213209" cy="566977"/>
          </a:xfrm>
          <a:prstGeom prst="rect">
            <a:avLst/>
          </a:prstGeom>
        </p:spPr>
      </p:pic>
    </p:spTree>
    <p:extLst>
      <p:ext uri="{BB962C8B-B14F-4D97-AF65-F5344CB8AC3E}">
        <p14:creationId xmlns:p14="http://schemas.microsoft.com/office/powerpoint/2010/main" val="3859606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54B8A7F-F31B-4B46-B3FE-F526F12DA03D}"/>
              </a:ext>
            </a:extLst>
          </p:cNvPr>
          <p:cNvPicPr>
            <a:picLocks noChangeAspect="1"/>
          </p:cNvPicPr>
          <p:nvPr/>
        </p:nvPicPr>
        <p:blipFill rotWithShape="1">
          <a:blip r:embed="rId3"/>
          <a:srcRect l="7476" t="9680" r="68112" b="4640"/>
          <a:stretch/>
        </p:blipFill>
        <p:spPr>
          <a:xfrm>
            <a:off x="1475656" y="1052736"/>
            <a:ext cx="5040560" cy="5528356"/>
          </a:xfrm>
          <a:prstGeom prst="rect">
            <a:avLst/>
          </a:prstGeom>
        </p:spPr>
      </p:pic>
      <p:pic>
        <p:nvPicPr>
          <p:cNvPr id="4" name="Bildobjekt 3">
            <a:extLst>
              <a:ext uri="{FF2B5EF4-FFF2-40B4-BE49-F238E27FC236}">
                <a16:creationId xmlns:a16="http://schemas.microsoft.com/office/drawing/2014/main" id="{C16F1741-7251-4297-8E2A-C67D3DD803C3}"/>
              </a:ext>
            </a:extLst>
          </p:cNvPr>
          <p:cNvPicPr>
            <a:picLocks noChangeAspect="1"/>
          </p:cNvPicPr>
          <p:nvPr/>
        </p:nvPicPr>
        <p:blipFill>
          <a:blip r:embed="rId4"/>
          <a:stretch>
            <a:fillRect/>
          </a:stretch>
        </p:blipFill>
        <p:spPr>
          <a:xfrm>
            <a:off x="3491880" y="901758"/>
            <a:ext cx="1440160" cy="673040"/>
          </a:xfrm>
          <a:prstGeom prst="rect">
            <a:avLst/>
          </a:prstGeom>
        </p:spPr>
      </p:pic>
      <p:sp>
        <p:nvSpPr>
          <p:cNvPr id="7" name="Rektangel 6">
            <a:extLst>
              <a:ext uri="{FF2B5EF4-FFF2-40B4-BE49-F238E27FC236}">
                <a16:creationId xmlns:a16="http://schemas.microsoft.com/office/drawing/2014/main" id="{F1FBAD4F-F240-4639-8A9A-279B058E585E}"/>
              </a:ext>
            </a:extLst>
          </p:cNvPr>
          <p:cNvSpPr/>
          <p:nvPr/>
        </p:nvSpPr>
        <p:spPr>
          <a:xfrm>
            <a:off x="1306423" y="-99392"/>
            <a:ext cx="6160662" cy="646331"/>
          </a:xfrm>
          <a:prstGeom prst="rect">
            <a:avLst/>
          </a:prstGeom>
          <a:noFill/>
        </p:spPr>
        <p:txBody>
          <a:bodyPr wrap="none" lIns="91440" tIns="45720" rIns="91440" bIns="45720">
            <a:spAutoFit/>
          </a:bodyPr>
          <a:lstStyle/>
          <a:p>
            <a:pPr algn="ctr"/>
            <a:r>
              <a:rPr lang="en-GB" altLang="en-US" sz="3600" kern="0" dirty="0">
                <a:solidFill>
                  <a:srgbClr val="FFFFFF"/>
                </a:solidFill>
                <a:latin typeface="Blogger Sans"/>
              </a:rPr>
              <a:t>Send the EOI to your client…</a:t>
            </a:r>
            <a:endParaRPr lang="en-GB" altLang="en-US" sz="3600" i="1" kern="0" dirty="0">
              <a:solidFill>
                <a:srgbClr val="FFFFFF"/>
              </a:solidFill>
              <a:latin typeface="Blogger Sans"/>
            </a:endParaRPr>
          </a:p>
        </p:txBody>
      </p:sp>
      <p:pic>
        <p:nvPicPr>
          <p:cNvPr id="2" name="Bildobjekt 1">
            <a:extLst>
              <a:ext uri="{FF2B5EF4-FFF2-40B4-BE49-F238E27FC236}">
                <a16:creationId xmlns:a16="http://schemas.microsoft.com/office/drawing/2014/main" id="{3168ABB8-B8C8-4A5E-8F66-BBB3EFBCC35C}"/>
              </a:ext>
            </a:extLst>
          </p:cNvPr>
          <p:cNvPicPr>
            <a:picLocks noChangeAspect="1"/>
          </p:cNvPicPr>
          <p:nvPr/>
        </p:nvPicPr>
        <p:blipFill>
          <a:blip r:embed="rId5"/>
          <a:stretch>
            <a:fillRect/>
          </a:stretch>
        </p:blipFill>
        <p:spPr>
          <a:xfrm>
            <a:off x="4420463" y="5632172"/>
            <a:ext cx="2810500" cy="310923"/>
          </a:xfrm>
          <a:prstGeom prst="rect">
            <a:avLst/>
          </a:prstGeom>
        </p:spPr>
      </p:pic>
    </p:spTree>
    <p:extLst>
      <p:ext uri="{BB962C8B-B14F-4D97-AF65-F5344CB8AC3E}">
        <p14:creationId xmlns:p14="http://schemas.microsoft.com/office/powerpoint/2010/main" val="807586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2165632" y="-99392"/>
            <a:ext cx="4442242" cy="646331"/>
          </a:xfrm>
          <a:prstGeom prst="rect">
            <a:avLst/>
          </a:prstGeom>
          <a:noFill/>
        </p:spPr>
        <p:txBody>
          <a:bodyPr wrap="none" lIns="91440" tIns="45720" rIns="91440" bIns="45720">
            <a:spAutoFit/>
          </a:bodyPr>
          <a:lstStyle/>
          <a:p>
            <a:pPr algn="ctr"/>
            <a:r>
              <a:rPr lang="en-GB" altLang="en-US" sz="3600" kern="0" dirty="0">
                <a:solidFill>
                  <a:srgbClr val="FFFFFF"/>
                </a:solidFill>
                <a:latin typeface="Blogger Sans"/>
              </a:rPr>
              <a:t>… as a link in a mail</a:t>
            </a:r>
            <a:endParaRPr lang="en-GB" altLang="en-US" sz="3600" i="1" kern="0" dirty="0">
              <a:solidFill>
                <a:srgbClr val="FFFFFF"/>
              </a:solidFill>
              <a:latin typeface="Blogger Sans"/>
            </a:endParaRPr>
          </a:p>
        </p:txBody>
      </p:sp>
      <p:pic>
        <p:nvPicPr>
          <p:cNvPr id="2" name="Bildobjekt 1">
            <a:extLst>
              <a:ext uri="{FF2B5EF4-FFF2-40B4-BE49-F238E27FC236}">
                <a16:creationId xmlns:a16="http://schemas.microsoft.com/office/drawing/2014/main" id="{B255AC7B-3AC1-4836-A074-A1625AE4309C}"/>
              </a:ext>
            </a:extLst>
          </p:cNvPr>
          <p:cNvPicPr>
            <a:picLocks noChangeAspect="1"/>
          </p:cNvPicPr>
          <p:nvPr/>
        </p:nvPicPr>
        <p:blipFill rotWithShape="1">
          <a:blip r:embed="rId3"/>
          <a:srcRect l="7060" t="10039" r="65488" b="4622"/>
          <a:stretch/>
        </p:blipFill>
        <p:spPr>
          <a:xfrm>
            <a:off x="1259632" y="980728"/>
            <a:ext cx="5636274" cy="5475237"/>
          </a:xfrm>
          <a:prstGeom prst="rect">
            <a:avLst/>
          </a:prstGeom>
        </p:spPr>
      </p:pic>
      <p:sp>
        <p:nvSpPr>
          <p:cNvPr id="5" name="Ellips 4"/>
          <p:cNvSpPr/>
          <p:nvPr/>
        </p:nvSpPr>
        <p:spPr bwMode="auto">
          <a:xfrm>
            <a:off x="1259632" y="3502322"/>
            <a:ext cx="917856" cy="430734"/>
          </a:xfrm>
          <a:prstGeom prst="ellipse">
            <a:avLst/>
          </a:prstGeom>
          <a:noFill/>
          <a:ln w="635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1010758" y="0"/>
            <a:ext cx="6385082" cy="646331"/>
          </a:xfrm>
          <a:prstGeom prst="rect">
            <a:avLst/>
          </a:prstGeom>
          <a:noFill/>
        </p:spPr>
        <p:txBody>
          <a:bodyPr wrap="none" lIns="91440" tIns="45720" rIns="91440" bIns="45720">
            <a:spAutoFit/>
          </a:bodyPr>
          <a:lstStyle/>
          <a:p>
            <a:pPr algn="ctr"/>
            <a:r>
              <a:rPr lang="en-GB" altLang="en-US" sz="3600" kern="0" dirty="0">
                <a:solidFill>
                  <a:srgbClr val="FFFFFF"/>
                </a:solidFill>
                <a:latin typeface="Blogger Sans"/>
              </a:rPr>
              <a:t>Client’s view when using the link </a:t>
            </a:r>
            <a:endParaRPr lang="en-GB" altLang="en-US" sz="3600" i="1" kern="0" dirty="0">
              <a:solidFill>
                <a:srgbClr val="FFFFFF"/>
              </a:solidFill>
              <a:latin typeface="Blogger Sans"/>
            </a:endParaRPr>
          </a:p>
        </p:txBody>
      </p:sp>
      <p:pic>
        <p:nvPicPr>
          <p:cNvPr id="3" name="Bildobjekt 2">
            <a:extLst>
              <a:ext uri="{FF2B5EF4-FFF2-40B4-BE49-F238E27FC236}">
                <a16:creationId xmlns:a16="http://schemas.microsoft.com/office/drawing/2014/main" id="{153440E9-9FAE-498F-AC92-08F9CED218AF}"/>
              </a:ext>
            </a:extLst>
          </p:cNvPr>
          <p:cNvPicPr>
            <a:picLocks noChangeAspect="1"/>
          </p:cNvPicPr>
          <p:nvPr/>
        </p:nvPicPr>
        <p:blipFill rotWithShape="1">
          <a:blip r:embed="rId3"/>
          <a:srcRect l="7475" t="9681" r="63387" b="39919"/>
          <a:stretch/>
        </p:blipFill>
        <p:spPr>
          <a:xfrm>
            <a:off x="1259632" y="1268760"/>
            <a:ext cx="7208976" cy="389674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274055" y="-99392"/>
            <a:ext cx="8097088" cy="646331"/>
          </a:xfrm>
          <a:prstGeom prst="rect">
            <a:avLst/>
          </a:prstGeom>
          <a:noFill/>
        </p:spPr>
        <p:txBody>
          <a:bodyPr wrap="none" lIns="91440" tIns="45720" rIns="91440" bIns="45720">
            <a:spAutoFit/>
          </a:bodyPr>
          <a:lstStyle/>
          <a:p>
            <a:pPr algn="ctr"/>
            <a:r>
              <a:rPr lang="en-GB" altLang="en-US" sz="3600" kern="0" dirty="0">
                <a:solidFill>
                  <a:srgbClr val="FFFFFF"/>
                </a:solidFill>
                <a:latin typeface="Blogger Sans"/>
              </a:rPr>
              <a:t>Client tell us if the EOI is interesting or not</a:t>
            </a:r>
            <a:endParaRPr lang="en-GB" altLang="en-US" sz="3600" i="1" kern="0" dirty="0">
              <a:solidFill>
                <a:srgbClr val="FFFFFF"/>
              </a:solidFill>
              <a:latin typeface="Blogger Sans"/>
            </a:endParaRPr>
          </a:p>
        </p:txBody>
      </p:sp>
      <p:pic>
        <p:nvPicPr>
          <p:cNvPr id="2" name="Bildobjekt 1">
            <a:extLst>
              <a:ext uri="{FF2B5EF4-FFF2-40B4-BE49-F238E27FC236}">
                <a16:creationId xmlns:a16="http://schemas.microsoft.com/office/drawing/2014/main" id="{FB6C8F56-E1FB-490A-9E9A-A1ECB3A07BEF}"/>
              </a:ext>
            </a:extLst>
          </p:cNvPr>
          <p:cNvPicPr>
            <a:picLocks noChangeAspect="1"/>
          </p:cNvPicPr>
          <p:nvPr/>
        </p:nvPicPr>
        <p:blipFill rotWithShape="1">
          <a:blip r:embed="rId3"/>
          <a:srcRect l="7475" t="12201" r="63387" b="27377"/>
          <a:stretch/>
        </p:blipFill>
        <p:spPr>
          <a:xfrm>
            <a:off x="1115616" y="1412776"/>
            <a:ext cx="7111511" cy="4608512"/>
          </a:xfrm>
          <a:prstGeom prst="rect">
            <a:avLst/>
          </a:prstGeom>
        </p:spPr>
      </p:pic>
      <p:sp>
        <p:nvSpPr>
          <p:cNvPr id="4" name="Ellips 3"/>
          <p:cNvSpPr/>
          <p:nvPr/>
        </p:nvSpPr>
        <p:spPr bwMode="auto">
          <a:xfrm>
            <a:off x="7452320" y="2276872"/>
            <a:ext cx="1152128" cy="432048"/>
          </a:xfrm>
          <a:prstGeom prst="ellipse">
            <a:avLst/>
          </a:prstGeom>
          <a:noFill/>
          <a:ln w="635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570511" y="-27384"/>
            <a:ext cx="7673897" cy="646331"/>
          </a:xfrm>
          <a:prstGeom prst="rect">
            <a:avLst/>
          </a:prstGeom>
          <a:noFill/>
        </p:spPr>
        <p:txBody>
          <a:bodyPr wrap="none" lIns="91440" tIns="45720" rIns="91440" bIns="45720">
            <a:spAutoFit/>
          </a:bodyPr>
          <a:lstStyle/>
          <a:p>
            <a:pPr algn="ctr"/>
            <a:r>
              <a:rPr lang="en-GB" altLang="en-US" sz="3600" kern="0" dirty="0">
                <a:solidFill>
                  <a:srgbClr val="FFFFFF"/>
                </a:solidFill>
                <a:latin typeface="Blogger Sans"/>
              </a:rPr>
              <a:t>Thank you note to client when saved</a:t>
            </a:r>
            <a:endParaRPr lang="en-GB" altLang="en-US" sz="3600" i="1" kern="0" dirty="0">
              <a:solidFill>
                <a:srgbClr val="FFFFFF"/>
              </a:solidFill>
              <a:latin typeface="Blogger Sans"/>
            </a:endParaRPr>
          </a:p>
        </p:txBody>
      </p:sp>
      <p:pic>
        <p:nvPicPr>
          <p:cNvPr id="4" name="Bildobjekt 3">
            <a:extLst>
              <a:ext uri="{FF2B5EF4-FFF2-40B4-BE49-F238E27FC236}">
                <a16:creationId xmlns:a16="http://schemas.microsoft.com/office/drawing/2014/main" id="{D9D4F521-B16B-4ACA-A840-445F8A8354DB}"/>
              </a:ext>
            </a:extLst>
          </p:cNvPr>
          <p:cNvPicPr>
            <a:picLocks noChangeAspect="1"/>
          </p:cNvPicPr>
          <p:nvPr/>
        </p:nvPicPr>
        <p:blipFill rotWithShape="1">
          <a:blip r:embed="rId3"/>
          <a:srcRect l="7393" t="9681" r="57432" b="17240"/>
          <a:stretch/>
        </p:blipFill>
        <p:spPr>
          <a:xfrm>
            <a:off x="827585" y="1044569"/>
            <a:ext cx="7344815" cy="4768862"/>
          </a:xfrm>
          <a:prstGeom prst="rect">
            <a:avLst/>
          </a:prstGeom>
        </p:spPr>
      </p:pic>
      <p:pic>
        <p:nvPicPr>
          <p:cNvPr id="3" name="Bildobjekt 2">
            <a:extLst>
              <a:ext uri="{FF2B5EF4-FFF2-40B4-BE49-F238E27FC236}">
                <a16:creationId xmlns:a16="http://schemas.microsoft.com/office/drawing/2014/main" id="{3D04A7A2-A159-4C3C-86E0-D31E9B338F98}"/>
              </a:ext>
            </a:extLst>
          </p:cNvPr>
          <p:cNvPicPr>
            <a:picLocks noChangeAspect="1"/>
          </p:cNvPicPr>
          <p:nvPr/>
        </p:nvPicPr>
        <p:blipFill>
          <a:blip r:embed="rId4"/>
          <a:stretch>
            <a:fillRect/>
          </a:stretch>
        </p:blipFill>
        <p:spPr>
          <a:xfrm>
            <a:off x="4211960" y="5157192"/>
            <a:ext cx="1213209" cy="48772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827584" y="55909"/>
            <a:ext cx="6737742" cy="523220"/>
          </a:xfrm>
          <a:prstGeom prst="rect">
            <a:avLst/>
          </a:prstGeom>
          <a:noFill/>
        </p:spPr>
        <p:txBody>
          <a:bodyPr wrap="none" lIns="91440" tIns="45720" rIns="91440" bIns="45720">
            <a:spAutoFit/>
          </a:bodyPr>
          <a:lstStyle/>
          <a:p>
            <a:pPr algn="ctr"/>
            <a:r>
              <a:rPr lang="en-GB" altLang="en-US" sz="2800" kern="0" dirty="0">
                <a:solidFill>
                  <a:srgbClr val="FFFFFF"/>
                </a:solidFill>
                <a:latin typeface="Blogger Sans"/>
              </a:rPr>
              <a:t>Our view, we notice that client is interested</a:t>
            </a:r>
          </a:p>
        </p:txBody>
      </p:sp>
      <p:pic>
        <p:nvPicPr>
          <p:cNvPr id="3" name="Bildobjekt 2">
            <a:extLst>
              <a:ext uri="{FF2B5EF4-FFF2-40B4-BE49-F238E27FC236}">
                <a16:creationId xmlns:a16="http://schemas.microsoft.com/office/drawing/2014/main" id="{D5B67164-5A1D-4D22-85BF-C123C0EBB10C}"/>
              </a:ext>
            </a:extLst>
          </p:cNvPr>
          <p:cNvPicPr>
            <a:picLocks noChangeAspect="1"/>
          </p:cNvPicPr>
          <p:nvPr/>
        </p:nvPicPr>
        <p:blipFill rotWithShape="1">
          <a:blip r:embed="rId3"/>
          <a:srcRect l="7434" t="9680" r="61812" b="62979"/>
          <a:stretch/>
        </p:blipFill>
        <p:spPr>
          <a:xfrm>
            <a:off x="539552" y="1268760"/>
            <a:ext cx="8034726" cy="2232248"/>
          </a:xfrm>
          <a:prstGeom prst="rect">
            <a:avLst/>
          </a:prstGeom>
        </p:spPr>
      </p:pic>
      <p:sp>
        <p:nvSpPr>
          <p:cNvPr id="4" name="Ellips 3"/>
          <p:cNvSpPr/>
          <p:nvPr/>
        </p:nvSpPr>
        <p:spPr bwMode="auto">
          <a:xfrm>
            <a:off x="6156176" y="3111332"/>
            <a:ext cx="1008112" cy="360040"/>
          </a:xfrm>
          <a:prstGeom prst="ellipse">
            <a:avLst/>
          </a:prstGeom>
          <a:noFill/>
          <a:ln w="635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D5B67164-5A1D-4D22-85BF-C123C0EBB10C}"/>
              </a:ext>
            </a:extLst>
          </p:cNvPr>
          <p:cNvPicPr>
            <a:picLocks noChangeAspect="1"/>
          </p:cNvPicPr>
          <p:nvPr/>
        </p:nvPicPr>
        <p:blipFill rotWithShape="1">
          <a:blip r:embed="rId3"/>
          <a:srcRect l="7434" t="9680" r="61812" b="62979"/>
          <a:stretch/>
        </p:blipFill>
        <p:spPr>
          <a:xfrm>
            <a:off x="539552" y="1268760"/>
            <a:ext cx="8034726" cy="2232248"/>
          </a:xfrm>
          <a:prstGeom prst="rect">
            <a:avLst/>
          </a:prstGeom>
        </p:spPr>
      </p:pic>
      <p:sp>
        <p:nvSpPr>
          <p:cNvPr id="4" name="Ellips 3"/>
          <p:cNvSpPr/>
          <p:nvPr/>
        </p:nvSpPr>
        <p:spPr bwMode="auto">
          <a:xfrm>
            <a:off x="5940152" y="1340768"/>
            <a:ext cx="1008112" cy="360040"/>
          </a:xfrm>
          <a:prstGeom prst="ellipse">
            <a:avLst/>
          </a:prstGeom>
          <a:noFill/>
          <a:ln w="635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
        <p:nvSpPr>
          <p:cNvPr id="5" name="Rektangel 4">
            <a:extLst>
              <a:ext uri="{FF2B5EF4-FFF2-40B4-BE49-F238E27FC236}">
                <a16:creationId xmlns:a16="http://schemas.microsoft.com/office/drawing/2014/main" id="{09E7341D-EA69-435E-BE02-A2B74DD1F2E4}"/>
              </a:ext>
            </a:extLst>
          </p:cNvPr>
          <p:cNvSpPr/>
          <p:nvPr/>
        </p:nvSpPr>
        <p:spPr>
          <a:xfrm>
            <a:off x="251520" y="-198404"/>
            <a:ext cx="8076213" cy="954107"/>
          </a:xfrm>
          <a:prstGeom prst="rect">
            <a:avLst/>
          </a:prstGeom>
          <a:noFill/>
        </p:spPr>
        <p:txBody>
          <a:bodyPr wrap="square" lIns="91440" tIns="45720" rIns="91440" bIns="45720">
            <a:spAutoFit/>
          </a:bodyPr>
          <a:lstStyle/>
          <a:p>
            <a:pPr algn="ctr"/>
            <a:r>
              <a:rPr lang="en-GB" altLang="en-US" sz="2800" kern="0" dirty="0">
                <a:solidFill>
                  <a:srgbClr val="FFFFFF"/>
                </a:solidFill>
                <a:latin typeface="Blogger Sans"/>
              </a:rPr>
              <a:t>You can add a new EOI to the list, e.g. received  by mail (and not from the POD)</a:t>
            </a:r>
          </a:p>
        </p:txBody>
      </p:sp>
    </p:spTree>
    <p:extLst>
      <p:ext uri="{BB962C8B-B14F-4D97-AF65-F5344CB8AC3E}">
        <p14:creationId xmlns:p14="http://schemas.microsoft.com/office/powerpoint/2010/main" val="3032651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D5B67164-5A1D-4D22-85BF-C123C0EBB10C}"/>
              </a:ext>
            </a:extLst>
          </p:cNvPr>
          <p:cNvPicPr>
            <a:picLocks noChangeAspect="1"/>
          </p:cNvPicPr>
          <p:nvPr/>
        </p:nvPicPr>
        <p:blipFill rotWithShape="1">
          <a:blip r:embed="rId3"/>
          <a:srcRect l="7434" t="9680" r="61812" b="62979"/>
          <a:stretch/>
        </p:blipFill>
        <p:spPr>
          <a:xfrm>
            <a:off x="539552" y="1268760"/>
            <a:ext cx="8034726" cy="2232248"/>
          </a:xfrm>
          <a:prstGeom prst="rect">
            <a:avLst/>
          </a:prstGeom>
        </p:spPr>
      </p:pic>
      <p:sp>
        <p:nvSpPr>
          <p:cNvPr id="4" name="Ellips 3"/>
          <p:cNvSpPr/>
          <p:nvPr/>
        </p:nvSpPr>
        <p:spPr bwMode="auto">
          <a:xfrm>
            <a:off x="6732240" y="1124744"/>
            <a:ext cx="2016224" cy="712148"/>
          </a:xfrm>
          <a:prstGeom prst="ellipse">
            <a:avLst/>
          </a:prstGeom>
          <a:noFill/>
          <a:ln w="635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
        <p:nvSpPr>
          <p:cNvPr id="6" name="Rektangel 5">
            <a:extLst>
              <a:ext uri="{FF2B5EF4-FFF2-40B4-BE49-F238E27FC236}">
                <a16:creationId xmlns:a16="http://schemas.microsoft.com/office/drawing/2014/main" id="{38145C1D-5ACB-41A8-8191-DD738E451943}"/>
              </a:ext>
            </a:extLst>
          </p:cNvPr>
          <p:cNvSpPr/>
          <p:nvPr/>
        </p:nvSpPr>
        <p:spPr>
          <a:xfrm>
            <a:off x="74390" y="-171400"/>
            <a:ext cx="7665962" cy="954107"/>
          </a:xfrm>
          <a:prstGeom prst="rect">
            <a:avLst/>
          </a:prstGeom>
          <a:noFill/>
        </p:spPr>
        <p:txBody>
          <a:bodyPr wrap="square" lIns="91440" tIns="45720" rIns="91440" bIns="45720">
            <a:spAutoFit/>
          </a:bodyPr>
          <a:lstStyle/>
          <a:p>
            <a:pPr algn="ctr"/>
            <a:r>
              <a:rPr lang="en-GB" altLang="en-US" sz="2800" kern="0" dirty="0">
                <a:solidFill>
                  <a:srgbClr val="FFFFFF"/>
                </a:solidFill>
                <a:latin typeface="Blogger Sans"/>
              </a:rPr>
              <a:t>You can also send a status summary  </a:t>
            </a:r>
          </a:p>
          <a:p>
            <a:pPr algn="ctr"/>
            <a:r>
              <a:rPr lang="en-GB" altLang="en-US" sz="2800" kern="0" dirty="0">
                <a:solidFill>
                  <a:srgbClr val="FFFFFF"/>
                </a:solidFill>
                <a:latin typeface="Blogger Sans"/>
              </a:rPr>
              <a:t>of all EOIs to your client …</a:t>
            </a:r>
          </a:p>
        </p:txBody>
      </p:sp>
    </p:spTree>
    <p:extLst>
      <p:ext uri="{BB962C8B-B14F-4D97-AF65-F5344CB8AC3E}">
        <p14:creationId xmlns:p14="http://schemas.microsoft.com/office/powerpoint/2010/main" val="2915819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1534350" y="-27384"/>
            <a:ext cx="5237331" cy="646331"/>
          </a:xfrm>
          <a:prstGeom prst="rect">
            <a:avLst/>
          </a:prstGeom>
          <a:noFill/>
        </p:spPr>
        <p:txBody>
          <a:bodyPr wrap="none" lIns="91440" tIns="45720" rIns="91440" bIns="45720">
            <a:spAutoFit/>
          </a:bodyPr>
          <a:lstStyle/>
          <a:p>
            <a:pPr algn="ctr"/>
            <a:r>
              <a:rPr lang="sv-SE" altLang="en-US" sz="3600" kern="0" dirty="0">
                <a:solidFill>
                  <a:srgbClr val="FFFFFF"/>
                </a:solidFill>
                <a:latin typeface="Blogger Sans"/>
              </a:rPr>
              <a:t>Login:  </a:t>
            </a:r>
            <a:r>
              <a:rPr lang="sv-SE" altLang="en-US" sz="3600" i="1" kern="0" dirty="0" err="1">
                <a:solidFill>
                  <a:srgbClr val="FFFFFF"/>
                </a:solidFill>
                <a:latin typeface="Blogger Sans"/>
              </a:rPr>
              <a:t>www.EasyPP.eu</a:t>
            </a:r>
            <a:endParaRPr lang="sv-SE" altLang="en-US" sz="3600" i="1" kern="0" dirty="0">
              <a:solidFill>
                <a:srgbClr val="FFFFFF"/>
              </a:solidFill>
              <a:latin typeface="Blogger Sans"/>
            </a:endParaRPr>
          </a:p>
        </p:txBody>
      </p:sp>
      <p:pic>
        <p:nvPicPr>
          <p:cNvPr id="2" name="Bildobjekt 1">
            <a:extLst>
              <a:ext uri="{FF2B5EF4-FFF2-40B4-BE49-F238E27FC236}">
                <a16:creationId xmlns:a16="http://schemas.microsoft.com/office/drawing/2014/main" id="{1FB25DB9-C54D-4049-818C-BCDB022A25B8}"/>
              </a:ext>
            </a:extLst>
          </p:cNvPr>
          <p:cNvPicPr>
            <a:picLocks noChangeAspect="1"/>
          </p:cNvPicPr>
          <p:nvPr/>
        </p:nvPicPr>
        <p:blipFill>
          <a:blip r:embed="rId3"/>
          <a:stretch>
            <a:fillRect/>
          </a:stretch>
        </p:blipFill>
        <p:spPr>
          <a:xfrm>
            <a:off x="1331640" y="1267146"/>
            <a:ext cx="6053853" cy="4682134"/>
          </a:xfrm>
          <a:prstGeom prst="rect">
            <a:avLst/>
          </a:prstGeom>
        </p:spPr>
      </p:pic>
      <p:sp>
        <p:nvSpPr>
          <p:cNvPr id="6" name="Ellips 5"/>
          <p:cNvSpPr/>
          <p:nvPr/>
        </p:nvSpPr>
        <p:spPr bwMode="auto">
          <a:xfrm>
            <a:off x="3782502" y="3789040"/>
            <a:ext cx="1152128" cy="504056"/>
          </a:xfrm>
          <a:prstGeom prst="ellipse">
            <a:avLst/>
          </a:prstGeom>
          <a:noFill/>
          <a:ln w="635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D5B67164-5A1D-4D22-85BF-C123C0EBB10C}"/>
              </a:ext>
            </a:extLst>
          </p:cNvPr>
          <p:cNvPicPr>
            <a:picLocks noChangeAspect="1"/>
          </p:cNvPicPr>
          <p:nvPr/>
        </p:nvPicPr>
        <p:blipFill rotWithShape="1">
          <a:blip r:embed="rId3"/>
          <a:srcRect l="7434" t="9680" r="61812" b="62979"/>
          <a:stretch/>
        </p:blipFill>
        <p:spPr>
          <a:xfrm>
            <a:off x="539552" y="1268760"/>
            <a:ext cx="8034726" cy="2232248"/>
          </a:xfrm>
          <a:prstGeom prst="rect">
            <a:avLst/>
          </a:prstGeom>
        </p:spPr>
      </p:pic>
      <p:pic>
        <p:nvPicPr>
          <p:cNvPr id="2" name="Bildobjekt 1">
            <a:extLst>
              <a:ext uri="{FF2B5EF4-FFF2-40B4-BE49-F238E27FC236}">
                <a16:creationId xmlns:a16="http://schemas.microsoft.com/office/drawing/2014/main" id="{5126C51E-72D8-48FE-9A3C-65326274726E}"/>
              </a:ext>
            </a:extLst>
          </p:cNvPr>
          <p:cNvPicPr>
            <a:picLocks noChangeAspect="1"/>
          </p:cNvPicPr>
          <p:nvPr/>
        </p:nvPicPr>
        <p:blipFill rotWithShape="1">
          <a:blip r:embed="rId4"/>
          <a:srcRect l="8536" t="32380" r="66375" b="20128"/>
          <a:stretch/>
        </p:blipFill>
        <p:spPr>
          <a:xfrm>
            <a:off x="888614" y="1970470"/>
            <a:ext cx="6923746" cy="4095737"/>
          </a:xfrm>
          <a:prstGeom prst="rect">
            <a:avLst/>
          </a:prstGeom>
          <a:ln>
            <a:solidFill>
              <a:schemeClr val="accent6"/>
            </a:solidFill>
          </a:ln>
        </p:spPr>
      </p:pic>
      <p:pic>
        <p:nvPicPr>
          <p:cNvPr id="5" name="Bildobjekt 4">
            <a:extLst>
              <a:ext uri="{FF2B5EF4-FFF2-40B4-BE49-F238E27FC236}">
                <a16:creationId xmlns:a16="http://schemas.microsoft.com/office/drawing/2014/main" id="{0AC25F24-385D-4F4A-A5F2-3F7932B7A506}"/>
              </a:ext>
            </a:extLst>
          </p:cNvPr>
          <p:cNvPicPr>
            <a:picLocks noChangeAspect="1"/>
          </p:cNvPicPr>
          <p:nvPr/>
        </p:nvPicPr>
        <p:blipFill>
          <a:blip r:embed="rId5"/>
          <a:stretch>
            <a:fillRect/>
          </a:stretch>
        </p:blipFill>
        <p:spPr>
          <a:xfrm>
            <a:off x="537918" y="3516972"/>
            <a:ext cx="993734" cy="566977"/>
          </a:xfrm>
          <a:prstGeom prst="rect">
            <a:avLst/>
          </a:prstGeom>
        </p:spPr>
      </p:pic>
      <p:sp>
        <p:nvSpPr>
          <p:cNvPr id="7" name="Rektangel 6">
            <a:extLst>
              <a:ext uri="{FF2B5EF4-FFF2-40B4-BE49-F238E27FC236}">
                <a16:creationId xmlns:a16="http://schemas.microsoft.com/office/drawing/2014/main" id="{9A3A34B3-D4C6-494C-8FF2-5403878CA0F9}"/>
              </a:ext>
            </a:extLst>
          </p:cNvPr>
          <p:cNvSpPr/>
          <p:nvPr/>
        </p:nvSpPr>
        <p:spPr>
          <a:xfrm>
            <a:off x="1763688" y="0"/>
            <a:ext cx="4442242" cy="646331"/>
          </a:xfrm>
          <a:prstGeom prst="rect">
            <a:avLst/>
          </a:prstGeom>
          <a:noFill/>
        </p:spPr>
        <p:txBody>
          <a:bodyPr wrap="none" lIns="91440" tIns="45720" rIns="91440" bIns="45720">
            <a:spAutoFit/>
          </a:bodyPr>
          <a:lstStyle/>
          <a:p>
            <a:pPr algn="ctr"/>
            <a:r>
              <a:rPr lang="en-GB" altLang="en-US" sz="3600" kern="0" dirty="0">
                <a:solidFill>
                  <a:srgbClr val="FFFFFF"/>
                </a:solidFill>
                <a:latin typeface="Blogger Sans"/>
              </a:rPr>
              <a:t>… as a link in a mail</a:t>
            </a:r>
            <a:endParaRPr lang="en-GB" altLang="en-US" sz="3600" i="1" kern="0" dirty="0">
              <a:solidFill>
                <a:srgbClr val="FFFFFF"/>
              </a:solidFill>
              <a:latin typeface="Blogger Sans"/>
            </a:endParaRPr>
          </a:p>
        </p:txBody>
      </p:sp>
    </p:spTree>
    <p:extLst>
      <p:ext uri="{BB962C8B-B14F-4D97-AF65-F5344CB8AC3E}">
        <p14:creationId xmlns:p14="http://schemas.microsoft.com/office/powerpoint/2010/main" val="21897154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467544" y="1700808"/>
            <a:ext cx="7992888" cy="4524315"/>
          </a:xfrm>
          <a:prstGeom prst="rect">
            <a:avLst/>
          </a:prstGeom>
        </p:spPr>
        <p:txBody>
          <a:bodyPr wrap="square">
            <a:spAutoFit/>
          </a:bodyPr>
          <a:lstStyle/>
          <a:p>
            <a:pPr algn="ctr"/>
            <a:r>
              <a:rPr lang="ca-ES" sz="4800" b="1" dirty="0">
                <a:solidFill>
                  <a:srgbClr val="4388C1"/>
                </a:solidFill>
              </a:rPr>
              <a:t>Thank you!</a:t>
            </a:r>
          </a:p>
          <a:p>
            <a:pPr algn="ctr"/>
            <a:endParaRPr lang="ca-ES" sz="4000" b="1" dirty="0">
              <a:solidFill>
                <a:srgbClr val="4388C1"/>
              </a:solidFill>
            </a:endParaRPr>
          </a:p>
          <a:p>
            <a:pPr algn="ctr"/>
            <a:r>
              <a:rPr lang="ca-ES" sz="3200" b="1" dirty="0">
                <a:solidFill>
                  <a:srgbClr val="4388C1"/>
                </a:solidFill>
              </a:rPr>
              <a:t>Questions: </a:t>
            </a:r>
          </a:p>
          <a:p>
            <a:pPr algn="ctr"/>
            <a:endParaRPr lang="ca-ES" sz="3200" b="1" dirty="0">
              <a:solidFill>
                <a:srgbClr val="4388C1"/>
              </a:solidFill>
            </a:endParaRPr>
          </a:p>
          <a:p>
            <a:pPr algn="ctr"/>
            <a:r>
              <a:rPr lang="ca-ES" sz="2400" b="1" dirty="0">
                <a:solidFill>
                  <a:srgbClr val="4388C1"/>
                </a:solidFill>
                <a:hlinkClick r:id="rId3"/>
              </a:rPr>
              <a:t>max.maupoix@ri.se</a:t>
            </a:r>
            <a:endParaRPr lang="ca-ES" sz="2400" b="1" dirty="0">
              <a:solidFill>
                <a:srgbClr val="4388C1"/>
              </a:solidFill>
            </a:endParaRPr>
          </a:p>
          <a:p>
            <a:pPr algn="ctr"/>
            <a:endParaRPr lang="ca-ES" sz="2400" b="1" dirty="0">
              <a:solidFill>
                <a:srgbClr val="4388C1"/>
              </a:solidFill>
            </a:endParaRPr>
          </a:p>
          <a:p>
            <a:pPr algn="ctr"/>
            <a:r>
              <a:rPr lang="ca-ES" sz="2400" b="1" dirty="0">
                <a:solidFill>
                  <a:srgbClr val="4388C1"/>
                </a:solidFill>
              </a:rPr>
              <a:t>Join the EEN IMT LinkedIn group for updates</a:t>
            </a:r>
            <a:br>
              <a:rPr lang="ca-ES" sz="2400" b="1" dirty="0">
                <a:solidFill>
                  <a:srgbClr val="4388C1"/>
                </a:solidFill>
              </a:rPr>
            </a:br>
            <a:r>
              <a:rPr lang="ca-ES" sz="2400" b="1" dirty="0">
                <a:solidFill>
                  <a:srgbClr val="4388C1"/>
                </a:solidFill>
                <a:hlinkClick r:id="rId4"/>
              </a:rPr>
              <a:t>https://www.linkedin.com/groups/8190241</a:t>
            </a:r>
            <a:r>
              <a:rPr lang="ca-ES" sz="2400" b="1" dirty="0">
                <a:solidFill>
                  <a:srgbClr val="4388C1"/>
                </a:solidFill>
              </a:rPr>
              <a:t> </a:t>
            </a:r>
          </a:p>
          <a:p>
            <a:pPr algn="ctr"/>
            <a:r>
              <a:rPr lang="ca-ES" sz="3200" b="1" dirty="0">
                <a:solidFill>
                  <a:srgbClr val="4388C1"/>
                </a:solidFill>
              </a:rPr>
              <a:t> </a:t>
            </a:r>
            <a:endParaRPr lang="sv-SE"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2242147" y="0"/>
            <a:ext cx="3672800" cy="646331"/>
          </a:xfrm>
          <a:prstGeom prst="rect">
            <a:avLst/>
          </a:prstGeom>
          <a:noFill/>
        </p:spPr>
        <p:txBody>
          <a:bodyPr wrap="none" lIns="91440" tIns="45720" rIns="91440" bIns="45720">
            <a:spAutoFit/>
          </a:bodyPr>
          <a:lstStyle/>
          <a:p>
            <a:pPr algn="ctr"/>
            <a:r>
              <a:rPr lang="en-GB" altLang="en-US" sz="3600" kern="0">
                <a:solidFill>
                  <a:srgbClr val="FFFFFF"/>
                </a:solidFill>
                <a:latin typeface="Blogger Sans"/>
              </a:rPr>
              <a:t>Create a new PP</a:t>
            </a:r>
            <a:endParaRPr lang="en-GB" altLang="en-US" sz="3600" i="1" kern="0">
              <a:solidFill>
                <a:srgbClr val="FFFFFF"/>
              </a:solidFill>
              <a:latin typeface="Blogger Sans"/>
            </a:endParaRPr>
          </a:p>
        </p:txBody>
      </p:sp>
      <p:pic>
        <p:nvPicPr>
          <p:cNvPr id="2" name="Bildobjekt 1">
            <a:extLst>
              <a:ext uri="{FF2B5EF4-FFF2-40B4-BE49-F238E27FC236}">
                <a16:creationId xmlns:a16="http://schemas.microsoft.com/office/drawing/2014/main" id="{C46091E7-B9ED-454A-80F6-CC73207A9733}"/>
              </a:ext>
            </a:extLst>
          </p:cNvPr>
          <p:cNvPicPr>
            <a:picLocks noChangeAspect="1"/>
          </p:cNvPicPr>
          <p:nvPr/>
        </p:nvPicPr>
        <p:blipFill>
          <a:blip r:embed="rId3"/>
          <a:stretch>
            <a:fillRect/>
          </a:stretch>
        </p:blipFill>
        <p:spPr>
          <a:xfrm>
            <a:off x="148968" y="2002412"/>
            <a:ext cx="8846063" cy="2853175"/>
          </a:xfrm>
          <a:prstGeom prst="rect">
            <a:avLst/>
          </a:prstGeom>
        </p:spPr>
      </p:pic>
      <p:sp>
        <p:nvSpPr>
          <p:cNvPr id="7" name="Ellips 6"/>
          <p:cNvSpPr/>
          <p:nvPr/>
        </p:nvSpPr>
        <p:spPr bwMode="auto">
          <a:xfrm>
            <a:off x="7020272" y="2996952"/>
            <a:ext cx="1224136" cy="563927"/>
          </a:xfrm>
          <a:prstGeom prst="ellipse">
            <a:avLst/>
          </a:prstGeom>
          <a:noFill/>
          <a:ln w="635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2293456" y="0"/>
            <a:ext cx="3570208" cy="646331"/>
          </a:xfrm>
          <a:prstGeom prst="rect">
            <a:avLst/>
          </a:prstGeom>
          <a:noFill/>
        </p:spPr>
        <p:txBody>
          <a:bodyPr wrap="none" lIns="91440" tIns="45720" rIns="91440" bIns="45720">
            <a:spAutoFit/>
          </a:bodyPr>
          <a:lstStyle/>
          <a:p>
            <a:pPr algn="ctr"/>
            <a:r>
              <a:rPr lang="en-GB" altLang="en-US" sz="3600" kern="0" dirty="0">
                <a:solidFill>
                  <a:srgbClr val="FFFFFF"/>
                </a:solidFill>
                <a:latin typeface="Blogger Sans"/>
              </a:rPr>
              <a:t>Write a first draft</a:t>
            </a:r>
            <a:endParaRPr lang="en-GB" altLang="en-US" sz="3600" i="1" kern="0" dirty="0">
              <a:solidFill>
                <a:srgbClr val="FFFFFF"/>
              </a:solidFill>
              <a:latin typeface="Blogger Sans"/>
            </a:endParaRPr>
          </a:p>
        </p:txBody>
      </p:sp>
      <p:pic>
        <p:nvPicPr>
          <p:cNvPr id="24578" name="Picture 2"/>
          <p:cNvPicPr>
            <a:picLocks noChangeAspect="1" noChangeArrowheads="1"/>
          </p:cNvPicPr>
          <p:nvPr/>
        </p:nvPicPr>
        <p:blipFill rotWithShape="1">
          <a:blip r:embed="rId3" cstate="print"/>
          <a:srcRect t="8089" r="27951"/>
          <a:stretch/>
        </p:blipFill>
        <p:spPr bwMode="auto">
          <a:xfrm>
            <a:off x="1099652" y="1052736"/>
            <a:ext cx="7952808" cy="5703838"/>
          </a:xfrm>
          <a:prstGeom prst="rect">
            <a:avLst/>
          </a:prstGeom>
          <a:noFill/>
          <a:ln w="9525">
            <a:noFill/>
            <a:miter lim="800000"/>
            <a:headEnd/>
            <a:tailEnd/>
          </a:ln>
        </p:spPr>
      </p:pic>
      <p:sp>
        <p:nvSpPr>
          <p:cNvPr id="4" name="Ellips 3"/>
          <p:cNvSpPr/>
          <p:nvPr/>
        </p:nvSpPr>
        <p:spPr bwMode="auto">
          <a:xfrm>
            <a:off x="5940152" y="1052736"/>
            <a:ext cx="1152128" cy="504056"/>
          </a:xfrm>
          <a:prstGeom prst="ellipse">
            <a:avLst/>
          </a:prstGeom>
          <a:noFill/>
          <a:ln w="635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2178028" y="0"/>
            <a:ext cx="3801042" cy="646331"/>
          </a:xfrm>
          <a:prstGeom prst="rect">
            <a:avLst/>
          </a:prstGeom>
          <a:noFill/>
        </p:spPr>
        <p:txBody>
          <a:bodyPr wrap="none" lIns="91440" tIns="45720" rIns="91440" bIns="45720">
            <a:spAutoFit/>
          </a:bodyPr>
          <a:lstStyle/>
          <a:p>
            <a:pPr algn="ctr"/>
            <a:r>
              <a:rPr lang="en-GB" altLang="en-US" sz="3600" kern="0" dirty="0">
                <a:solidFill>
                  <a:srgbClr val="FFFFFF"/>
                </a:solidFill>
                <a:latin typeface="Blogger Sans"/>
              </a:rPr>
              <a:t>Send link to client</a:t>
            </a:r>
            <a:endParaRPr lang="en-GB" altLang="en-US" sz="3600" i="1" kern="0" dirty="0">
              <a:solidFill>
                <a:srgbClr val="FFFFFF"/>
              </a:solidFill>
              <a:latin typeface="Blogger Sans"/>
            </a:endParaRPr>
          </a:p>
        </p:txBody>
      </p:sp>
      <p:pic>
        <p:nvPicPr>
          <p:cNvPr id="25602" name="Picture 2"/>
          <p:cNvPicPr>
            <a:picLocks noChangeAspect="1" noChangeArrowheads="1"/>
          </p:cNvPicPr>
          <p:nvPr/>
        </p:nvPicPr>
        <p:blipFill rotWithShape="1">
          <a:blip r:embed="rId3" cstate="print"/>
          <a:srcRect t="8089" r="17354"/>
          <a:stretch/>
        </p:blipFill>
        <p:spPr bwMode="auto">
          <a:xfrm>
            <a:off x="31518" y="1103226"/>
            <a:ext cx="9148994" cy="5720434"/>
          </a:xfrm>
          <a:prstGeom prst="rect">
            <a:avLst/>
          </a:prstGeom>
          <a:noFill/>
          <a:ln w="9525">
            <a:noFill/>
            <a:miter lim="800000"/>
            <a:headEnd/>
            <a:tailEnd/>
          </a:ln>
        </p:spPr>
      </p:pic>
      <p:sp>
        <p:nvSpPr>
          <p:cNvPr id="4" name="Ellips 3"/>
          <p:cNvSpPr/>
          <p:nvPr/>
        </p:nvSpPr>
        <p:spPr bwMode="auto">
          <a:xfrm>
            <a:off x="5004048" y="2492896"/>
            <a:ext cx="3888432" cy="576064"/>
          </a:xfrm>
          <a:prstGeom prst="ellipse">
            <a:avLst/>
          </a:prstGeom>
          <a:noFill/>
          <a:ln w="635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3" cstate="print"/>
          <a:srcRect l="5883" t="5585" r="9337" b="9242"/>
          <a:stretch/>
        </p:blipFill>
        <p:spPr bwMode="auto">
          <a:xfrm>
            <a:off x="-336349" y="1313384"/>
            <a:ext cx="9816698" cy="5544616"/>
          </a:xfrm>
          <a:prstGeom prst="rect">
            <a:avLst/>
          </a:prstGeom>
          <a:noFill/>
          <a:ln w="9525">
            <a:noFill/>
            <a:miter lim="800000"/>
            <a:headEnd/>
            <a:tailEnd/>
          </a:ln>
        </p:spPr>
      </p:pic>
      <p:sp>
        <p:nvSpPr>
          <p:cNvPr id="4" name="Rektangel 3"/>
          <p:cNvSpPr/>
          <p:nvPr/>
        </p:nvSpPr>
        <p:spPr>
          <a:xfrm>
            <a:off x="2178028" y="0"/>
            <a:ext cx="3801042" cy="646331"/>
          </a:xfrm>
          <a:prstGeom prst="rect">
            <a:avLst/>
          </a:prstGeom>
          <a:noFill/>
        </p:spPr>
        <p:txBody>
          <a:bodyPr wrap="none" lIns="91440" tIns="45720" rIns="91440" bIns="45720">
            <a:spAutoFit/>
          </a:bodyPr>
          <a:lstStyle/>
          <a:p>
            <a:pPr algn="ctr"/>
            <a:r>
              <a:rPr lang="en-GB" altLang="en-US" sz="3600" kern="0" dirty="0">
                <a:solidFill>
                  <a:srgbClr val="FFFFFF"/>
                </a:solidFill>
                <a:latin typeface="Blogger Sans"/>
              </a:rPr>
              <a:t>Send link to client</a:t>
            </a:r>
            <a:endParaRPr lang="en-GB" altLang="en-US" sz="3600" i="1" kern="0" dirty="0">
              <a:solidFill>
                <a:srgbClr val="FFFFFF"/>
              </a:solidFill>
              <a:latin typeface="Blogger Sans"/>
            </a:endParaRPr>
          </a:p>
        </p:txBody>
      </p:sp>
      <p:sp>
        <p:nvSpPr>
          <p:cNvPr id="6" name="Ellips 5"/>
          <p:cNvSpPr/>
          <p:nvPr/>
        </p:nvSpPr>
        <p:spPr bwMode="auto">
          <a:xfrm>
            <a:off x="1187624" y="3248980"/>
            <a:ext cx="864096" cy="360040"/>
          </a:xfrm>
          <a:prstGeom prst="ellipse">
            <a:avLst/>
          </a:prstGeom>
          <a:noFill/>
          <a:ln w="635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1626601" y="0"/>
            <a:ext cx="4903907" cy="646331"/>
          </a:xfrm>
          <a:prstGeom prst="rect">
            <a:avLst/>
          </a:prstGeom>
          <a:noFill/>
        </p:spPr>
        <p:txBody>
          <a:bodyPr wrap="none" lIns="91440" tIns="45720" rIns="91440" bIns="45720">
            <a:spAutoFit/>
          </a:bodyPr>
          <a:lstStyle/>
          <a:p>
            <a:pPr algn="ctr"/>
            <a:r>
              <a:rPr lang="en-GB" altLang="en-US" sz="3600" kern="0">
                <a:solidFill>
                  <a:srgbClr val="FFFFFF"/>
                </a:solidFill>
                <a:latin typeface="Blogger Sans"/>
              </a:rPr>
              <a:t>Client’s view for editing</a:t>
            </a:r>
          </a:p>
        </p:txBody>
      </p:sp>
      <p:pic>
        <p:nvPicPr>
          <p:cNvPr id="28675" name="Picture 3"/>
          <p:cNvPicPr>
            <a:picLocks noChangeAspect="1" noChangeArrowheads="1"/>
          </p:cNvPicPr>
          <p:nvPr/>
        </p:nvPicPr>
        <p:blipFill rotWithShape="1">
          <a:blip r:embed="rId3" cstate="print"/>
          <a:srcRect t="8378" r="17971"/>
          <a:stretch/>
        </p:blipFill>
        <p:spPr bwMode="auto">
          <a:xfrm>
            <a:off x="-1" y="1273681"/>
            <a:ext cx="8892481" cy="5584320"/>
          </a:xfrm>
          <a:prstGeom prst="rect">
            <a:avLst/>
          </a:prstGeom>
          <a:noFill/>
          <a:ln w="9525">
            <a:noFill/>
            <a:miter lim="800000"/>
            <a:headEnd/>
            <a:tailEnd/>
          </a:ln>
        </p:spPr>
      </p:pic>
      <p:sp>
        <p:nvSpPr>
          <p:cNvPr id="6" name="Ellips 5"/>
          <p:cNvSpPr/>
          <p:nvPr/>
        </p:nvSpPr>
        <p:spPr bwMode="auto">
          <a:xfrm>
            <a:off x="5364088" y="1273681"/>
            <a:ext cx="864096" cy="504056"/>
          </a:xfrm>
          <a:prstGeom prst="ellipse">
            <a:avLst/>
          </a:prstGeom>
          <a:noFill/>
          <a:ln w="635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2293447" y="0"/>
            <a:ext cx="3570208" cy="646331"/>
          </a:xfrm>
          <a:prstGeom prst="rect">
            <a:avLst/>
          </a:prstGeom>
          <a:noFill/>
        </p:spPr>
        <p:txBody>
          <a:bodyPr wrap="none" lIns="91440" tIns="45720" rIns="91440" bIns="45720">
            <a:spAutoFit/>
          </a:bodyPr>
          <a:lstStyle/>
          <a:p>
            <a:pPr algn="ctr"/>
            <a:r>
              <a:rPr lang="en-GB" altLang="en-US" sz="3600" kern="0">
                <a:solidFill>
                  <a:srgbClr val="FFFFFF"/>
                </a:solidFill>
                <a:latin typeface="Blogger Sans"/>
              </a:rPr>
              <a:t>Back to our view</a:t>
            </a:r>
            <a:endParaRPr lang="en-GB" altLang="en-US" sz="3600" i="1" kern="0">
              <a:solidFill>
                <a:srgbClr val="FFFFFF"/>
              </a:solidFill>
              <a:latin typeface="Blogger Sans"/>
            </a:endParaRPr>
          </a:p>
        </p:txBody>
      </p:sp>
      <p:pic>
        <p:nvPicPr>
          <p:cNvPr id="6" name="Bildobjekt 5">
            <a:extLst>
              <a:ext uri="{FF2B5EF4-FFF2-40B4-BE49-F238E27FC236}">
                <a16:creationId xmlns:a16="http://schemas.microsoft.com/office/drawing/2014/main" id="{9EFA6B9D-BD76-490B-BECC-123F69A7948C}"/>
              </a:ext>
            </a:extLst>
          </p:cNvPr>
          <p:cNvPicPr>
            <a:picLocks noChangeAspect="1"/>
          </p:cNvPicPr>
          <p:nvPr/>
        </p:nvPicPr>
        <p:blipFill>
          <a:blip r:embed="rId3"/>
          <a:stretch>
            <a:fillRect/>
          </a:stretch>
        </p:blipFill>
        <p:spPr>
          <a:xfrm>
            <a:off x="148968" y="2002412"/>
            <a:ext cx="8846063" cy="2853175"/>
          </a:xfrm>
          <a:prstGeom prst="rect">
            <a:avLst/>
          </a:prstGeom>
        </p:spPr>
      </p:pic>
      <p:sp>
        <p:nvSpPr>
          <p:cNvPr id="4" name="Ellips 3"/>
          <p:cNvSpPr/>
          <p:nvPr/>
        </p:nvSpPr>
        <p:spPr bwMode="auto">
          <a:xfrm>
            <a:off x="7380312" y="3573016"/>
            <a:ext cx="864096" cy="504056"/>
          </a:xfrm>
          <a:prstGeom prst="ellipse">
            <a:avLst/>
          </a:prstGeom>
          <a:noFill/>
          <a:ln w="635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en-US" sz="24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en-US" sz="24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9783</TotalTime>
  <Words>425</Words>
  <Application>Microsoft Office PowerPoint</Application>
  <PresentationFormat>Bildspel på skärmen (4:3)</PresentationFormat>
  <Paragraphs>88</Paragraphs>
  <Slides>31</Slides>
  <Notes>31</Notes>
  <HiddenSlides>0</HiddenSlides>
  <MMClips>0</MMClips>
  <ScaleCrop>false</ScaleCrop>
  <HeadingPairs>
    <vt:vector size="6" baseType="variant">
      <vt:variant>
        <vt:lpstr>Använt teckensnitt</vt:lpstr>
      </vt:variant>
      <vt:variant>
        <vt:i4>8</vt:i4>
      </vt:variant>
      <vt:variant>
        <vt:lpstr>Tema</vt:lpstr>
      </vt:variant>
      <vt:variant>
        <vt:i4>1</vt:i4>
      </vt:variant>
      <vt:variant>
        <vt:lpstr>Bildrubriker</vt:lpstr>
      </vt:variant>
      <vt:variant>
        <vt:i4>31</vt:i4>
      </vt:variant>
    </vt:vector>
  </HeadingPairs>
  <TitlesOfParts>
    <vt:vector size="40" baseType="lpstr">
      <vt:lpstr>Arial</vt:lpstr>
      <vt:lpstr>Blogger Sans</vt:lpstr>
      <vt:lpstr>Calibri</vt:lpstr>
      <vt:lpstr>Myriad Pro</vt:lpstr>
      <vt:lpstr>Myriad Pro Light</vt:lpstr>
      <vt:lpstr>MyriadPro-Regular</vt:lpstr>
      <vt:lpstr>Times</vt:lpstr>
      <vt:lpstr>Wingdings</vt:lpstr>
      <vt:lpstr>Nouvelle présentation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Swerea IVF 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Bild 1</dc:title>
  <dc:creator>Max Maupoix</dc:creator>
  <cp:lastModifiedBy>Max Maupoix</cp:lastModifiedBy>
  <cp:revision>159</cp:revision>
  <dcterms:created xsi:type="dcterms:W3CDTF">2017-09-22T07:14:14Z</dcterms:created>
  <dcterms:modified xsi:type="dcterms:W3CDTF">2019-03-13T14:58:30Z</dcterms:modified>
</cp:coreProperties>
</file>